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256" r:id="rId2"/>
    <p:sldId id="257" r:id="rId3"/>
    <p:sldId id="258" r:id="rId4"/>
    <p:sldId id="263" r:id="rId5"/>
    <p:sldId id="271" r:id="rId6"/>
    <p:sldId id="259" r:id="rId7"/>
    <p:sldId id="264" r:id="rId8"/>
    <p:sldId id="265" r:id="rId9"/>
    <p:sldId id="266" r:id="rId10"/>
    <p:sldId id="267" r:id="rId11"/>
    <p:sldId id="260" r:id="rId12"/>
    <p:sldId id="261" r:id="rId13"/>
    <p:sldId id="262" r:id="rId14"/>
  </p:sldIdLst>
  <p:sldSz cx="9144000" cy="5143500" type="screen16x9"/>
  <p:notesSz cx="6858000" cy="9144000"/>
  <p:embeddedFontLst>
    <p:embeddedFont>
      <p:font typeface="Arial Black" panose="020B0A04020102020204" pitchFamily="34" charset="0"/>
      <p:bold r:id="rId16"/>
    </p:embeddedFont>
    <p:embeddedFont>
      <p:font typeface="Calibri" panose="020F0502020204030204" pitchFamily="34" charset="0"/>
      <p:regular r:id="rId17"/>
      <p:bold r:id="rId18"/>
      <p:italic r:id="rId19"/>
      <p:boldItalic r:id="rId20"/>
    </p:embeddedFont>
    <p:embeddedFont>
      <p:font typeface="EB Garamond" panose="00000500000000000000" pitchFamily="2" charset="0"/>
      <p:regular r:id="rId21"/>
      <p:bold r:id="rId22"/>
      <p:italic r:id="rId23"/>
      <p:boldItalic r:id="rId24"/>
    </p:embeddedFont>
    <p:embeddedFont>
      <p:font typeface="EB Garamond Medium" panose="00000600000000000000" pitchFamily="2" charset="0"/>
      <p:regular r:id="rId25"/>
      <p:bold r:id="rId26"/>
      <p:italic r:id="rId27"/>
      <p:boldItalic r:id="rId28"/>
    </p:embeddedFont>
    <p:embeddedFont>
      <p:font typeface="Public Sans" panose="020B060402020202020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 roundtripDataSignature="AMtx7mgi0kjxGqkhxQ1T/e5fqxRXDJpQI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988E83-D4C4-4DDE-B1E8-2A12097C507F}">
  <a:tblStyle styleId="{11988E83-D4C4-4DDE-B1E8-2A12097C5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16" y="-56"/>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presProps" Target="presProps.xml"/><Relationship Id="rId21" Type="http://schemas.openxmlformats.org/officeDocument/2006/relationships/font" Target="fonts/font6.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8" Type="http://customschemas.google.com/relationships/presentationmetadata" Target="meta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845" name="Google Shape;184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e008f0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4"/>
        <p:cNvGrpSpPr/>
        <p:nvPr/>
      </p:nvGrpSpPr>
      <p:grpSpPr>
        <a:xfrm>
          <a:off x="0" y="0"/>
          <a:ext cx="0" cy="0"/>
          <a:chOff x="0" y="0"/>
          <a:chExt cx="0" cy="0"/>
        </a:xfrm>
      </p:grpSpPr>
      <p:grpSp>
        <p:nvGrpSpPr>
          <p:cNvPr id="65" name="Google Shape;65;p223"/>
          <p:cNvGrpSpPr/>
          <p:nvPr/>
        </p:nvGrpSpPr>
        <p:grpSpPr>
          <a:xfrm>
            <a:off x="0" y="1"/>
            <a:ext cx="9143999" cy="5143499"/>
            <a:chOff x="0" y="1"/>
            <a:chExt cx="9144000" cy="5143500"/>
          </a:xfrm>
        </p:grpSpPr>
        <p:sp>
          <p:nvSpPr>
            <p:cNvPr id="66" name="Google Shape;66;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67" name="Google Shape;67;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68" name="Google Shape;68;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69" name="Google Shape;69;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0" name="Google Shape;70;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 name="Google Shape;71;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2"/>
        <p:cNvGrpSpPr/>
        <p:nvPr/>
      </p:nvGrpSpPr>
      <p:grpSpPr>
        <a:xfrm>
          <a:off x="0" y="0"/>
          <a:ext cx="0" cy="0"/>
          <a:chOff x="0" y="0"/>
          <a:chExt cx="0" cy="0"/>
        </a:xfrm>
      </p:grpSpPr>
      <p:sp>
        <p:nvSpPr>
          <p:cNvPr id="73" name="Google Shape;73;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4" name="Google Shape;74;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5" name="Google Shape;75;p224"/>
          <p:cNvSpPr>
            <a:spLocks noGrp="1"/>
          </p:cNvSpPr>
          <p:nvPr>
            <p:ph type="pic" idx="2"/>
          </p:nvPr>
        </p:nvSpPr>
        <p:spPr>
          <a:xfrm>
            <a:off x="4734046" y="638171"/>
            <a:ext cx="4417249" cy="4030832"/>
          </a:xfrm>
          <a:prstGeom prst="rect">
            <a:avLst/>
          </a:prstGeom>
          <a:noFill/>
          <a:ln>
            <a:noFill/>
          </a:ln>
        </p:spPr>
      </p:sp>
      <p:sp>
        <p:nvSpPr>
          <p:cNvPr id="76" name="Google Shape;76;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7" name="Google Shape;77;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8" name="Google Shape;78;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 name="Google Shape;79;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0"/>
        <p:cNvGrpSpPr/>
        <p:nvPr/>
      </p:nvGrpSpPr>
      <p:grpSpPr>
        <a:xfrm>
          <a:off x="0" y="0"/>
          <a:ext cx="0" cy="0"/>
          <a:chOff x="0" y="0"/>
          <a:chExt cx="0" cy="0"/>
        </a:xfrm>
      </p:grpSpPr>
      <p:sp>
        <p:nvSpPr>
          <p:cNvPr id="81" name="Google Shape;81;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2" name="Google Shape;82;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3" name="Google Shape;83;p225"/>
          <p:cNvSpPr>
            <a:spLocks noGrp="1"/>
          </p:cNvSpPr>
          <p:nvPr>
            <p:ph type="pic" idx="2"/>
          </p:nvPr>
        </p:nvSpPr>
        <p:spPr>
          <a:xfrm>
            <a:off x="4734046" y="638171"/>
            <a:ext cx="4417249" cy="4030832"/>
          </a:xfrm>
          <a:prstGeom prst="rect">
            <a:avLst/>
          </a:prstGeom>
          <a:noFill/>
          <a:ln>
            <a:noFill/>
          </a:ln>
        </p:spPr>
      </p:sp>
      <p:sp>
        <p:nvSpPr>
          <p:cNvPr id="84" name="Google Shape;84;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5" name="Google Shape;85;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6" name="Google Shape;86;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 name="Google Shape;87;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88"/>
        <p:cNvGrpSpPr/>
        <p:nvPr/>
      </p:nvGrpSpPr>
      <p:grpSpPr>
        <a:xfrm>
          <a:off x="0" y="0"/>
          <a:ext cx="0" cy="0"/>
          <a:chOff x="0" y="0"/>
          <a:chExt cx="0" cy="0"/>
        </a:xfrm>
      </p:grpSpPr>
      <p:sp>
        <p:nvSpPr>
          <p:cNvPr id="89" name="Google Shape;89;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0" name="Google Shape;90;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1" name="Google Shape;91;p226"/>
          <p:cNvSpPr>
            <a:spLocks noGrp="1"/>
          </p:cNvSpPr>
          <p:nvPr>
            <p:ph type="pic" idx="2"/>
          </p:nvPr>
        </p:nvSpPr>
        <p:spPr>
          <a:xfrm>
            <a:off x="4734046" y="638171"/>
            <a:ext cx="4417249" cy="4030832"/>
          </a:xfrm>
          <a:prstGeom prst="rect">
            <a:avLst/>
          </a:prstGeom>
          <a:noFill/>
          <a:ln>
            <a:noFill/>
          </a:ln>
        </p:spPr>
      </p:sp>
      <p:sp>
        <p:nvSpPr>
          <p:cNvPr id="92" name="Google Shape;92;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3" name="Google Shape;93;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4" name="Google Shape;94;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 name="Google Shape;95;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6"/>
        <p:cNvGrpSpPr/>
        <p:nvPr/>
      </p:nvGrpSpPr>
      <p:grpSpPr>
        <a:xfrm>
          <a:off x="0" y="0"/>
          <a:ext cx="0" cy="0"/>
          <a:chOff x="0" y="0"/>
          <a:chExt cx="0" cy="0"/>
        </a:xfrm>
      </p:grpSpPr>
      <p:pic>
        <p:nvPicPr>
          <p:cNvPr id="97" name="Google Shape;97;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8" name="Google Shape;98;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 name="Google Shape;99;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1"/>
        <p:cNvGrpSpPr/>
        <p:nvPr/>
      </p:nvGrpSpPr>
      <p:grpSpPr>
        <a:xfrm>
          <a:off x="0" y="0"/>
          <a:ext cx="0" cy="0"/>
          <a:chOff x="0" y="0"/>
          <a:chExt cx="0" cy="0"/>
        </a:xfrm>
      </p:grpSpPr>
      <p:pic>
        <p:nvPicPr>
          <p:cNvPr id="102" name="Google Shape;102;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3" name="Google Shape;103;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Google Shape;104;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5" name="Google Shape;105;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6" name="Google Shape;106;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07" name="Google Shape;107;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08" name="Google Shape;108;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09"/>
        <p:cNvGrpSpPr/>
        <p:nvPr/>
      </p:nvGrpSpPr>
      <p:grpSpPr>
        <a:xfrm>
          <a:off x="0" y="0"/>
          <a:ext cx="0" cy="0"/>
          <a:chOff x="0" y="0"/>
          <a:chExt cx="0" cy="0"/>
        </a:xfrm>
      </p:grpSpPr>
      <p:pic>
        <p:nvPicPr>
          <p:cNvPr id="110" name="Google Shape;110;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1" name="Google Shape;111;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 name="Google Shape;112;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 name="Google Shape;113;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4" name="Google Shape;114;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5" name="Google Shape;115;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6" name="Google Shape;116;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17"/>
        <p:cNvGrpSpPr/>
        <p:nvPr/>
      </p:nvGrpSpPr>
      <p:grpSpPr>
        <a:xfrm>
          <a:off x="0" y="0"/>
          <a:ext cx="0" cy="0"/>
          <a:chOff x="0" y="0"/>
          <a:chExt cx="0" cy="0"/>
        </a:xfrm>
      </p:grpSpPr>
      <p:pic>
        <p:nvPicPr>
          <p:cNvPr id="118" name="Google Shape;118;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9" name="Google Shape;119;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 name="Google Shape;120;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1" name="Google Shape;121;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2" name="Google Shape;122;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3" name="Google Shape;123;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4" name="Google Shape;124;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5"/>
        <p:cNvGrpSpPr/>
        <p:nvPr/>
      </p:nvGrpSpPr>
      <p:grpSpPr>
        <a:xfrm>
          <a:off x="0" y="0"/>
          <a:ext cx="0" cy="0"/>
          <a:chOff x="0" y="0"/>
          <a:chExt cx="0" cy="0"/>
        </a:xfrm>
      </p:grpSpPr>
      <p:pic>
        <p:nvPicPr>
          <p:cNvPr id="126" name="Google Shape;126;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7" name="Google Shape;127;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8" name="Google Shape;128;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0" name="Google Shape;130;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1" name="Google Shape;131;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2" name="Google Shape;132;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3"/>
        <p:cNvGrpSpPr/>
        <p:nvPr/>
      </p:nvGrpSpPr>
      <p:grpSpPr>
        <a:xfrm>
          <a:off x="0" y="0"/>
          <a:ext cx="0" cy="0"/>
          <a:chOff x="0" y="0"/>
          <a:chExt cx="0" cy="0"/>
        </a:xfrm>
      </p:grpSpPr>
      <p:pic>
        <p:nvPicPr>
          <p:cNvPr id="134" name="Google Shape;134;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5" name="Google Shape;135;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6" name="Google Shape;136;p232"/>
          <p:cNvSpPr>
            <a:spLocks noGrp="1"/>
          </p:cNvSpPr>
          <p:nvPr>
            <p:ph type="pic" idx="2"/>
          </p:nvPr>
        </p:nvSpPr>
        <p:spPr>
          <a:xfrm>
            <a:off x="0" y="667604"/>
            <a:ext cx="4201610" cy="3970337"/>
          </a:xfrm>
          <a:prstGeom prst="rect">
            <a:avLst/>
          </a:prstGeom>
          <a:noFill/>
          <a:ln>
            <a:noFill/>
          </a:ln>
        </p:spPr>
      </p:sp>
      <p:sp>
        <p:nvSpPr>
          <p:cNvPr id="137" name="Google Shape;137;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8" name="Google Shape;138;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39" name="Google Shape;139;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0"/>
        <p:cNvGrpSpPr/>
        <p:nvPr/>
      </p:nvGrpSpPr>
      <p:grpSpPr>
        <a:xfrm>
          <a:off x="0" y="0"/>
          <a:ext cx="0" cy="0"/>
          <a:chOff x="0" y="0"/>
          <a:chExt cx="0" cy="0"/>
        </a:xfrm>
      </p:grpSpPr>
      <p:pic>
        <p:nvPicPr>
          <p:cNvPr id="141" name="Google Shape;141;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2" name="Google Shape;142;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3" name="Google Shape;143;p233"/>
          <p:cNvSpPr>
            <a:spLocks noGrp="1"/>
          </p:cNvSpPr>
          <p:nvPr>
            <p:ph type="pic" idx="2"/>
          </p:nvPr>
        </p:nvSpPr>
        <p:spPr>
          <a:xfrm>
            <a:off x="0" y="667604"/>
            <a:ext cx="4201610" cy="3970337"/>
          </a:xfrm>
          <a:prstGeom prst="rect">
            <a:avLst/>
          </a:prstGeom>
          <a:noFill/>
          <a:ln>
            <a:noFill/>
          </a:ln>
        </p:spPr>
      </p:sp>
      <p:sp>
        <p:nvSpPr>
          <p:cNvPr id="144" name="Google Shape;144;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5" name="Google Shape;145;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6" name="Google Shape;146;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47"/>
        <p:cNvGrpSpPr/>
        <p:nvPr/>
      </p:nvGrpSpPr>
      <p:grpSpPr>
        <a:xfrm>
          <a:off x="0" y="0"/>
          <a:ext cx="0" cy="0"/>
          <a:chOff x="0" y="0"/>
          <a:chExt cx="0" cy="0"/>
        </a:xfrm>
      </p:grpSpPr>
      <p:sp>
        <p:nvSpPr>
          <p:cNvPr id="148" name="Google Shape;148;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9" name="Google Shape;149;p234" descr="Shape&#10;&#10;Description automatically generated with low confidence"/>
          <p:cNvSpPr/>
          <p:nvPr/>
        </p:nvSpPr>
        <p:spPr>
          <a:xfrm>
            <a:off x="0" y="0"/>
            <a:ext cx="9144000" cy="5143500"/>
          </a:xfrm>
          <a:prstGeom prst="rect">
            <a:avLst/>
          </a:prstGeom>
          <a:solidFill>
            <a:srgbClr val="FFFFFF"/>
          </a:solidFill>
          <a:ln>
            <a:noFill/>
          </a:ln>
        </p:spPr>
      </p:sp>
      <p:sp>
        <p:nvSpPr>
          <p:cNvPr id="150" name="Google Shape;150;p234"/>
          <p:cNvSpPr>
            <a:spLocks noGrp="1"/>
          </p:cNvSpPr>
          <p:nvPr>
            <p:ph type="pic" idx="2"/>
          </p:nvPr>
        </p:nvSpPr>
        <p:spPr>
          <a:xfrm>
            <a:off x="1" y="0"/>
            <a:ext cx="4572000" cy="5143494"/>
          </a:xfrm>
          <a:prstGeom prst="rect">
            <a:avLst/>
          </a:prstGeom>
          <a:noFill/>
          <a:ln>
            <a:noFill/>
          </a:ln>
        </p:spPr>
      </p:sp>
      <p:sp>
        <p:nvSpPr>
          <p:cNvPr id="151" name="Google Shape;151;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 name="Google Shape;152;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 name="Google Shape;153;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4" name="Google Shape;154;p234"/>
          <p:cNvSpPr>
            <a:spLocks noGrp="1"/>
          </p:cNvSpPr>
          <p:nvPr>
            <p:ph type="pic" idx="3"/>
          </p:nvPr>
        </p:nvSpPr>
        <p:spPr>
          <a:xfrm>
            <a:off x="4408678" y="1539292"/>
            <a:ext cx="318677" cy="318677"/>
          </a:xfrm>
          <a:prstGeom prst="rect">
            <a:avLst/>
          </a:prstGeom>
          <a:noFill/>
          <a:ln>
            <a:noFill/>
          </a:ln>
        </p:spPr>
      </p:sp>
      <p:sp>
        <p:nvSpPr>
          <p:cNvPr id="155" name="Google Shape;155;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6" name="Google Shape;156;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 name="Google Shape;157;p234"/>
          <p:cNvSpPr>
            <a:spLocks noGrp="1"/>
          </p:cNvSpPr>
          <p:nvPr>
            <p:ph type="pic" idx="4"/>
          </p:nvPr>
        </p:nvSpPr>
        <p:spPr>
          <a:xfrm>
            <a:off x="4408678" y="3122801"/>
            <a:ext cx="318677" cy="318677"/>
          </a:xfrm>
          <a:prstGeom prst="rect">
            <a:avLst/>
          </a:prstGeom>
          <a:noFill/>
          <a:ln>
            <a:noFill/>
          </a:ln>
        </p:spPr>
      </p:sp>
      <p:sp>
        <p:nvSpPr>
          <p:cNvPr id="158" name="Google Shape;158;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59"/>
        <p:cNvGrpSpPr/>
        <p:nvPr/>
      </p:nvGrpSpPr>
      <p:grpSpPr>
        <a:xfrm>
          <a:off x="0" y="0"/>
          <a:ext cx="0" cy="0"/>
          <a:chOff x="0" y="0"/>
          <a:chExt cx="0" cy="0"/>
        </a:xfrm>
      </p:grpSpPr>
      <p:sp>
        <p:nvSpPr>
          <p:cNvPr id="160" name="Google Shape;160;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 name="Google Shape;161;p235" descr="Shape&#10;&#10;Description automatically generated with low confidence"/>
          <p:cNvSpPr/>
          <p:nvPr/>
        </p:nvSpPr>
        <p:spPr>
          <a:xfrm>
            <a:off x="0" y="0"/>
            <a:ext cx="9144000" cy="5143500"/>
          </a:xfrm>
          <a:prstGeom prst="rect">
            <a:avLst/>
          </a:prstGeom>
          <a:solidFill>
            <a:srgbClr val="FFFFFF"/>
          </a:solidFill>
          <a:ln>
            <a:noFill/>
          </a:ln>
        </p:spPr>
      </p:sp>
      <p:sp>
        <p:nvSpPr>
          <p:cNvPr id="162" name="Google Shape;162;p235"/>
          <p:cNvSpPr>
            <a:spLocks noGrp="1"/>
          </p:cNvSpPr>
          <p:nvPr>
            <p:ph type="pic" idx="2"/>
          </p:nvPr>
        </p:nvSpPr>
        <p:spPr>
          <a:xfrm>
            <a:off x="1" y="0"/>
            <a:ext cx="4572000" cy="5143494"/>
          </a:xfrm>
          <a:prstGeom prst="rect">
            <a:avLst/>
          </a:prstGeom>
          <a:noFill/>
          <a:ln>
            <a:noFill/>
          </a:ln>
        </p:spPr>
      </p:sp>
      <p:sp>
        <p:nvSpPr>
          <p:cNvPr id="163" name="Google Shape;163;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 name="Google Shape;164;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5" name="Google Shape;165;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 name="Google Shape;166;p235"/>
          <p:cNvSpPr>
            <a:spLocks noGrp="1"/>
          </p:cNvSpPr>
          <p:nvPr>
            <p:ph type="pic" idx="3"/>
          </p:nvPr>
        </p:nvSpPr>
        <p:spPr>
          <a:xfrm>
            <a:off x="4408678" y="1539292"/>
            <a:ext cx="318677" cy="318677"/>
          </a:xfrm>
          <a:prstGeom prst="rect">
            <a:avLst/>
          </a:prstGeom>
          <a:noFill/>
          <a:ln>
            <a:noFill/>
          </a:ln>
        </p:spPr>
      </p:sp>
      <p:sp>
        <p:nvSpPr>
          <p:cNvPr id="167" name="Google Shape;167;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8" name="Google Shape;168;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 name="Google Shape;169;p235"/>
          <p:cNvSpPr>
            <a:spLocks noGrp="1"/>
          </p:cNvSpPr>
          <p:nvPr>
            <p:ph type="pic" idx="4"/>
          </p:nvPr>
        </p:nvSpPr>
        <p:spPr>
          <a:xfrm>
            <a:off x="4408678" y="3122801"/>
            <a:ext cx="318677" cy="318677"/>
          </a:xfrm>
          <a:prstGeom prst="rect">
            <a:avLst/>
          </a:prstGeom>
          <a:noFill/>
          <a:ln>
            <a:noFill/>
          </a:ln>
        </p:spPr>
      </p:sp>
      <p:sp>
        <p:nvSpPr>
          <p:cNvPr id="170" name="Google Shape;170;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1"/>
        <p:cNvGrpSpPr/>
        <p:nvPr/>
      </p:nvGrpSpPr>
      <p:grpSpPr>
        <a:xfrm>
          <a:off x="0" y="0"/>
          <a:ext cx="0" cy="0"/>
          <a:chOff x="0" y="0"/>
          <a:chExt cx="0" cy="0"/>
        </a:xfrm>
      </p:grpSpPr>
      <p:pic>
        <p:nvPicPr>
          <p:cNvPr id="172" name="Google Shape;172;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3" name="Google Shape;173;p236"/>
          <p:cNvGrpSpPr/>
          <p:nvPr/>
        </p:nvGrpSpPr>
        <p:grpSpPr>
          <a:xfrm>
            <a:off x="4107305" y="941707"/>
            <a:ext cx="284686" cy="3999388"/>
            <a:chOff x="4107305" y="941707"/>
            <a:chExt cx="284686" cy="3999388"/>
          </a:xfrm>
        </p:grpSpPr>
        <p:sp>
          <p:nvSpPr>
            <p:cNvPr id="174" name="Google Shape;174;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5" name="Google Shape;175;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6" name="Google Shape;176;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77" name="Google Shape;177;p236"/>
          <p:cNvSpPr>
            <a:spLocks noGrp="1"/>
          </p:cNvSpPr>
          <p:nvPr>
            <p:ph type="pic" idx="2"/>
          </p:nvPr>
        </p:nvSpPr>
        <p:spPr>
          <a:xfrm>
            <a:off x="219360" y="856040"/>
            <a:ext cx="3958630" cy="4287460"/>
          </a:xfrm>
          <a:prstGeom prst="rect">
            <a:avLst/>
          </a:prstGeom>
          <a:noFill/>
          <a:ln>
            <a:noFill/>
          </a:ln>
        </p:spPr>
      </p:sp>
      <p:sp>
        <p:nvSpPr>
          <p:cNvPr id="178" name="Google Shape;178;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0" name="Google Shape;180;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1"/>
        <p:cNvGrpSpPr/>
        <p:nvPr/>
      </p:nvGrpSpPr>
      <p:grpSpPr>
        <a:xfrm>
          <a:off x="0" y="0"/>
          <a:ext cx="0" cy="0"/>
          <a:chOff x="0" y="0"/>
          <a:chExt cx="0" cy="0"/>
        </a:xfrm>
      </p:grpSpPr>
      <p:pic>
        <p:nvPicPr>
          <p:cNvPr id="182" name="Google Shape;182;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3" name="Google Shape;183;p237"/>
          <p:cNvSpPr>
            <a:spLocks noGrp="1"/>
          </p:cNvSpPr>
          <p:nvPr>
            <p:ph type="pic" idx="2"/>
          </p:nvPr>
        </p:nvSpPr>
        <p:spPr>
          <a:xfrm>
            <a:off x="4572000" y="0"/>
            <a:ext cx="4571990" cy="5143494"/>
          </a:xfrm>
          <a:prstGeom prst="rect">
            <a:avLst/>
          </a:prstGeom>
          <a:noFill/>
          <a:ln>
            <a:noFill/>
          </a:ln>
        </p:spPr>
      </p:sp>
      <p:sp>
        <p:nvSpPr>
          <p:cNvPr id="184" name="Google Shape;184;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5" name="Google Shape;185;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 name="Google Shape;186;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 name="Google Shape;187;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88"/>
        <p:cNvGrpSpPr/>
        <p:nvPr/>
      </p:nvGrpSpPr>
      <p:grpSpPr>
        <a:xfrm>
          <a:off x="0" y="0"/>
          <a:ext cx="0" cy="0"/>
          <a:chOff x="0" y="0"/>
          <a:chExt cx="0" cy="0"/>
        </a:xfrm>
      </p:grpSpPr>
      <p:pic>
        <p:nvPicPr>
          <p:cNvPr id="189" name="Google Shape;189;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0" name="Google Shape;190;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1" name="Google Shape;191;p238"/>
          <p:cNvSpPr>
            <a:spLocks noGrp="1"/>
          </p:cNvSpPr>
          <p:nvPr>
            <p:ph type="pic" idx="2"/>
          </p:nvPr>
        </p:nvSpPr>
        <p:spPr>
          <a:xfrm>
            <a:off x="219360" y="856040"/>
            <a:ext cx="3958630" cy="4287460"/>
          </a:xfrm>
          <a:prstGeom prst="rect">
            <a:avLst/>
          </a:prstGeom>
          <a:noFill/>
          <a:ln>
            <a:noFill/>
          </a:ln>
        </p:spPr>
      </p:sp>
      <p:sp>
        <p:nvSpPr>
          <p:cNvPr id="192" name="Google Shape;192;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3" name="Google Shape;193;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 name="Google Shape;194;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5"/>
        <p:cNvGrpSpPr/>
        <p:nvPr/>
      </p:nvGrpSpPr>
      <p:grpSpPr>
        <a:xfrm>
          <a:off x="0" y="0"/>
          <a:ext cx="0" cy="0"/>
          <a:chOff x="0" y="0"/>
          <a:chExt cx="0" cy="0"/>
        </a:xfrm>
      </p:grpSpPr>
      <p:pic>
        <p:nvPicPr>
          <p:cNvPr id="196" name="Google Shape;196;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7" name="Google Shape;197;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 name="Google Shape;198;p239"/>
          <p:cNvSpPr>
            <a:spLocks noGrp="1"/>
          </p:cNvSpPr>
          <p:nvPr>
            <p:ph type="pic" idx="2"/>
          </p:nvPr>
        </p:nvSpPr>
        <p:spPr>
          <a:xfrm>
            <a:off x="235670" y="0"/>
            <a:ext cx="3582186" cy="5143494"/>
          </a:xfrm>
          <a:prstGeom prst="rect">
            <a:avLst/>
          </a:prstGeom>
          <a:noFill/>
          <a:ln>
            <a:noFill/>
          </a:ln>
        </p:spPr>
      </p:sp>
      <p:sp>
        <p:nvSpPr>
          <p:cNvPr id="199" name="Google Shape;199;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 name="Google Shape;200;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1"/>
        <p:cNvGrpSpPr/>
        <p:nvPr/>
      </p:nvGrpSpPr>
      <p:grpSpPr>
        <a:xfrm>
          <a:off x="0" y="0"/>
          <a:ext cx="0" cy="0"/>
          <a:chOff x="0" y="0"/>
          <a:chExt cx="0" cy="0"/>
        </a:xfrm>
      </p:grpSpPr>
      <p:sp>
        <p:nvSpPr>
          <p:cNvPr id="202" name="Google Shape;202;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 name="Google Shape;203;p240" descr="Shape&#10;&#10;Description automatically generated with low confidence"/>
          <p:cNvSpPr/>
          <p:nvPr/>
        </p:nvSpPr>
        <p:spPr>
          <a:xfrm>
            <a:off x="0" y="0"/>
            <a:ext cx="9144000" cy="5143500"/>
          </a:xfrm>
          <a:prstGeom prst="rect">
            <a:avLst/>
          </a:prstGeom>
          <a:solidFill>
            <a:srgbClr val="FFFFFF"/>
          </a:solidFill>
          <a:ln>
            <a:noFill/>
          </a:ln>
        </p:spPr>
      </p:sp>
      <p:sp>
        <p:nvSpPr>
          <p:cNvPr id="204" name="Google Shape;204;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5" name="Google Shape;205;p240"/>
          <p:cNvSpPr>
            <a:spLocks noGrp="1"/>
          </p:cNvSpPr>
          <p:nvPr>
            <p:ph type="pic" idx="2"/>
          </p:nvPr>
        </p:nvSpPr>
        <p:spPr>
          <a:xfrm>
            <a:off x="-1" y="0"/>
            <a:ext cx="5312965" cy="5143494"/>
          </a:xfrm>
          <a:prstGeom prst="rect">
            <a:avLst/>
          </a:prstGeom>
          <a:noFill/>
          <a:ln>
            <a:noFill/>
          </a:ln>
        </p:spPr>
      </p:sp>
      <p:sp>
        <p:nvSpPr>
          <p:cNvPr id="206" name="Google Shape;206;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8"/>
        <p:cNvGrpSpPr/>
        <p:nvPr/>
      </p:nvGrpSpPr>
      <p:grpSpPr>
        <a:xfrm>
          <a:off x="0" y="0"/>
          <a:ext cx="0" cy="0"/>
          <a:chOff x="0" y="0"/>
          <a:chExt cx="0" cy="0"/>
        </a:xfrm>
      </p:grpSpPr>
      <p:sp>
        <p:nvSpPr>
          <p:cNvPr id="209" name="Google Shape;209;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10" name="Google Shape;210;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11" name="Google Shape;211;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12" name="Google Shape;212;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3" name="Google Shape;213;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5" name="Google Shape;215;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6"/>
        <p:cNvGrpSpPr/>
        <p:nvPr/>
      </p:nvGrpSpPr>
      <p:grpSpPr>
        <a:xfrm>
          <a:off x="0" y="0"/>
          <a:ext cx="0" cy="0"/>
          <a:chOff x="0" y="0"/>
          <a:chExt cx="0" cy="0"/>
        </a:xfrm>
      </p:grpSpPr>
      <p:grpSp>
        <p:nvGrpSpPr>
          <p:cNvPr id="217" name="Google Shape;217;p242"/>
          <p:cNvGrpSpPr/>
          <p:nvPr/>
        </p:nvGrpSpPr>
        <p:grpSpPr>
          <a:xfrm>
            <a:off x="2494464" y="494214"/>
            <a:ext cx="4155074" cy="4155073"/>
            <a:chOff x="2119794" y="-36836"/>
            <a:chExt cx="5217173" cy="5217173"/>
          </a:xfrm>
        </p:grpSpPr>
        <p:sp>
          <p:nvSpPr>
            <p:cNvPr id="218" name="Google Shape;218;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20" name="Google Shape;220;p242"/>
            <p:cNvGrpSpPr/>
            <p:nvPr/>
          </p:nvGrpSpPr>
          <p:grpSpPr>
            <a:xfrm>
              <a:off x="2119794" y="-36836"/>
              <a:ext cx="5217173" cy="5217173"/>
              <a:chOff x="2334961" y="334711"/>
              <a:chExt cx="4626477" cy="4626477"/>
            </a:xfrm>
          </p:grpSpPr>
          <p:grpSp>
            <p:nvGrpSpPr>
              <p:cNvPr id="221" name="Google Shape;221;p242"/>
              <p:cNvGrpSpPr/>
              <p:nvPr/>
            </p:nvGrpSpPr>
            <p:grpSpPr>
              <a:xfrm>
                <a:off x="2334961" y="334711"/>
                <a:ext cx="4626477" cy="4626477"/>
                <a:chOff x="2334961" y="334711"/>
                <a:chExt cx="4626477" cy="4626477"/>
              </a:xfrm>
            </p:grpSpPr>
            <p:sp>
              <p:nvSpPr>
                <p:cNvPr id="222" name="Google Shape;222;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3"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5" name="Google Shape;225;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6" name="Google Shape;226;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27" name="Google Shape;227;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28"/>
        <p:cNvGrpSpPr/>
        <p:nvPr/>
      </p:nvGrpSpPr>
      <p:grpSpPr>
        <a:xfrm>
          <a:off x="0" y="0"/>
          <a:ext cx="0" cy="0"/>
          <a:chOff x="0" y="0"/>
          <a:chExt cx="0" cy="0"/>
        </a:xfrm>
      </p:grpSpPr>
      <p:grpSp>
        <p:nvGrpSpPr>
          <p:cNvPr id="229" name="Google Shape;229;p243"/>
          <p:cNvGrpSpPr/>
          <p:nvPr/>
        </p:nvGrpSpPr>
        <p:grpSpPr>
          <a:xfrm>
            <a:off x="2494465" y="494214"/>
            <a:ext cx="4155072" cy="4155073"/>
            <a:chOff x="2119794" y="-36836"/>
            <a:chExt cx="5217173" cy="5217173"/>
          </a:xfrm>
        </p:grpSpPr>
        <p:sp>
          <p:nvSpPr>
            <p:cNvPr id="230" name="Google Shape;230;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1" name="Google Shape;231;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2" name="Google Shape;232;p243"/>
            <p:cNvGrpSpPr/>
            <p:nvPr/>
          </p:nvGrpSpPr>
          <p:grpSpPr>
            <a:xfrm>
              <a:off x="2119794" y="-36836"/>
              <a:ext cx="5217173" cy="5217173"/>
              <a:chOff x="2334961" y="334711"/>
              <a:chExt cx="4626477" cy="4626477"/>
            </a:xfrm>
          </p:grpSpPr>
          <p:grpSp>
            <p:nvGrpSpPr>
              <p:cNvPr id="233" name="Google Shape;233;p243"/>
              <p:cNvGrpSpPr/>
              <p:nvPr/>
            </p:nvGrpSpPr>
            <p:grpSpPr>
              <a:xfrm>
                <a:off x="2334961" y="334711"/>
                <a:ext cx="4626477" cy="4626477"/>
                <a:chOff x="2334961" y="334711"/>
                <a:chExt cx="4626477" cy="4626477"/>
              </a:xfrm>
            </p:grpSpPr>
            <p:sp>
              <p:nvSpPr>
                <p:cNvPr id="234" name="Google Shape;234;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6"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8" name="Google Shape;238;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9" name="Google Shape;239;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0"/>
        <p:cNvGrpSpPr/>
        <p:nvPr/>
      </p:nvGrpSpPr>
      <p:grpSpPr>
        <a:xfrm>
          <a:off x="0" y="0"/>
          <a:ext cx="0" cy="0"/>
          <a:chOff x="0" y="0"/>
          <a:chExt cx="0" cy="0"/>
        </a:xfrm>
      </p:grpSpPr>
      <p:pic>
        <p:nvPicPr>
          <p:cNvPr id="241" name="Google Shape;241;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2" name="Google Shape;242;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3"/>
        <p:cNvGrpSpPr/>
        <p:nvPr/>
      </p:nvGrpSpPr>
      <p:grpSpPr>
        <a:xfrm>
          <a:off x="0" y="0"/>
          <a:ext cx="0" cy="0"/>
          <a:chOff x="0" y="0"/>
          <a:chExt cx="0" cy="0"/>
        </a:xfrm>
      </p:grpSpPr>
      <p:pic>
        <p:nvPicPr>
          <p:cNvPr id="244" name="Google Shape;244;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5" name="Google Shape;245;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6"/>
        <p:cNvGrpSpPr/>
        <p:nvPr/>
      </p:nvGrpSpPr>
      <p:grpSpPr>
        <a:xfrm>
          <a:off x="0" y="0"/>
          <a:ext cx="0" cy="0"/>
          <a:chOff x="0" y="0"/>
          <a:chExt cx="0" cy="0"/>
        </a:xfrm>
      </p:grpSpPr>
      <p:pic>
        <p:nvPicPr>
          <p:cNvPr id="247" name="Google Shape;247;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48" name="Google Shape;248;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9" name="Google Shape;249;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0"/>
        <p:cNvGrpSpPr/>
        <p:nvPr/>
      </p:nvGrpSpPr>
      <p:grpSpPr>
        <a:xfrm>
          <a:off x="0" y="0"/>
          <a:ext cx="0" cy="0"/>
          <a:chOff x="0" y="0"/>
          <a:chExt cx="0" cy="0"/>
        </a:xfrm>
      </p:grpSpPr>
      <p:pic>
        <p:nvPicPr>
          <p:cNvPr id="251" name="Google Shape;251;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2" name="Google Shape;252;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3" name="Google Shape;253;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4" name="Google Shape;254;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5" name="Google Shape;255;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9" name="Google Shape;259;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1" name="Google Shape;261;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2"/>
        <p:cNvGrpSpPr/>
        <p:nvPr/>
      </p:nvGrpSpPr>
      <p:grpSpPr>
        <a:xfrm>
          <a:off x="0" y="0"/>
          <a:ext cx="0" cy="0"/>
          <a:chOff x="0" y="0"/>
          <a:chExt cx="0" cy="0"/>
        </a:xfrm>
      </p:grpSpPr>
      <p:pic>
        <p:nvPicPr>
          <p:cNvPr id="263" name="Google Shape;263;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4" name="Google Shape;264;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5" name="Google Shape;265;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6" name="Google Shape;266;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7" name="Google Shape;267;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3" name="Google Shape;273;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4"/>
        <p:cNvGrpSpPr/>
        <p:nvPr/>
      </p:nvGrpSpPr>
      <p:grpSpPr>
        <a:xfrm>
          <a:off x="0" y="0"/>
          <a:ext cx="0" cy="0"/>
          <a:chOff x="0" y="0"/>
          <a:chExt cx="0" cy="0"/>
        </a:xfrm>
      </p:grpSpPr>
      <p:pic>
        <p:nvPicPr>
          <p:cNvPr id="275" name="Google Shape;275;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6" name="Google Shape;276;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77" name="Google Shape;277;p249"/>
          <p:cNvGrpSpPr/>
          <p:nvPr/>
        </p:nvGrpSpPr>
        <p:grpSpPr>
          <a:xfrm>
            <a:off x="2257341" y="1861278"/>
            <a:ext cx="560368" cy="825149"/>
            <a:chOff x="2257341" y="1871217"/>
            <a:chExt cx="560368" cy="825149"/>
          </a:xfrm>
        </p:grpSpPr>
        <p:sp>
          <p:nvSpPr>
            <p:cNvPr id="278" name="Google Shape;278;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79" name="Google Shape;279;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0" name="Google Shape;280;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1" name="Google Shape;281;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2" name="Google Shape;282;p249"/>
          <p:cNvGrpSpPr/>
          <p:nvPr/>
        </p:nvGrpSpPr>
        <p:grpSpPr>
          <a:xfrm>
            <a:off x="6326292" y="1861278"/>
            <a:ext cx="560368" cy="825149"/>
            <a:chOff x="6326292" y="1871217"/>
            <a:chExt cx="560368" cy="825149"/>
          </a:xfrm>
        </p:grpSpPr>
        <p:sp>
          <p:nvSpPr>
            <p:cNvPr id="283" name="Google Shape;283;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4" name="Google Shape;284;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5" name="Google Shape;285;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6" name="Google Shape;286;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87" name="Google Shape;287;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 name="Google Shape;289;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0" name="Google Shape;290;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 name="Google Shape;291;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 name="Google Shape;292;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3"/>
        <p:cNvGrpSpPr/>
        <p:nvPr/>
      </p:nvGrpSpPr>
      <p:grpSpPr>
        <a:xfrm>
          <a:off x="0" y="0"/>
          <a:ext cx="0" cy="0"/>
          <a:chOff x="0" y="0"/>
          <a:chExt cx="0" cy="0"/>
        </a:xfrm>
      </p:grpSpPr>
      <p:pic>
        <p:nvPicPr>
          <p:cNvPr id="294" name="Google Shape;294;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5" name="Google Shape;295;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6" name="Google Shape;296;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97" name="Google Shape;297;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8" name="Google Shape;298;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9" name="Google Shape;299;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0" name="Google Shape;300;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1" name="Google Shape;301;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2" name="Google Shape;302;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3" name="Google Shape;303;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4" name="Google Shape;304;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5" name="Google Shape;305;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6" name="Google Shape;306;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7" name="Google Shape;307;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 name="Google Shape;308;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09"/>
        <p:cNvGrpSpPr/>
        <p:nvPr/>
      </p:nvGrpSpPr>
      <p:grpSpPr>
        <a:xfrm>
          <a:off x="0" y="0"/>
          <a:ext cx="0" cy="0"/>
          <a:chOff x="0" y="0"/>
          <a:chExt cx="0" cy="0"/>
        </a:xfrm>
      </p:grpSpPr>
      <p:pic>
        <p:nvPicPr>
          <p:cNvPr id="310" name="Google Shape;310;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1" name="Google Shape;311;p251"/>
          <p:cNvGrpSpPr/>
          <p:nvPr/>
        </p:nvGrpSpPr>
        <p:grpSpPr>
          <a:xfrm>
            <a:off x="0" y="2399230"/>
            <a:ext cx="9144001" cy="2349751"/>
            <a:chOff x="0" y="2182920"/>
            <a:chExt cx="9144001" cy="2349751"/>
          </a:xfrm>
        </p:grpSpPr>
        <p:sp>
          <p:nvSpPr>
            <p:cNvPr id="312" name="Google Shape;312;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3" name="Google Shape;313;p251"/>
            <p:cNvGrpSpPr/>
            <p:nvPr/>
          </p:nvGrpSpPr>
          <p:grpSpPr>
            <a:xfrm>
              <a:off x="1229347" y="2182920"/>
              <a:ext cx="6685306" cy="1002265"/>
              <a:chOff x="976268" y="2064936"/>
              <a:chExt cx="6685306" cy="1002265"/>
            </a:xfrm>
          </p:grpSpPr>
          <p:sp>
            <p:nvSpPr>
              <p:cNvPr id="314" name="Google Shape;314;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5" name="Google Shape;315;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6" name="Google Shape;316;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17" name="Google Shape;317;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8" name="Google Shape;318;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9" name="Google Shape;319;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0" name="Google Shape;320;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251"/>
          <p:cNvSpPr>
            <a:spLocks noGrp="1"/>
          </p:cNvSpPr>
          <p:nvPr>
            <p:ph type="pic" idx="5"/>
          </p:nvPr>
        </p:nvSpPr>
        <p:spPr>
          <a:xfrm>
            <a:off x="1460973" y="2631002"/>
            <a:ext cx="539010" cy="538720"/>
          </a:xfrm>
          <a:prstGeom prst="rect">
            <a:avLst/>
          </a:prstGeom>
          <a:noFill/>
          <a:ln>
            <a:noFill/>
          </a:ln>
        </p:spPr>
      </p:sp>
      <p:sp>
        <p:nvSpPr>
          <p:cNvPr id="322" name="Google Shape;322;p251"/>
          <p:cNvSpPr>
            <a:spLocks noGrp="1"/>
          </p:cNvSpPr>
          <p:nvPr>
            <p:ph type="pic" idx="6"/>
          </p:nvPr>
        </p:nvSpPr>
        <p:spPr>
          <a:xfrm>
            <a:off x="4302493" y="2631002"/>
            <a:ext cx="539010" cy="538720"/>
          </a:xfrm>
          <a:prstGeom prst="rect">
            <a:avLst/>
          </a:prstGeom>
          <a:noFill/>
          <a:ln>
            <a:noFill/>
          </a:ln>
        </p:spPr>
      </p:sp>
      <p:sp>
        <p:nvSpPr>
          <p:cNvPr id="323" name="Google Shape;323;p251"/>
          <p:cNvSpPr>
            <a:spLocks noGrp="1"/>
          </p:cNvSpPr>
          <p:nvPr>
            <p:ph type="pic" idx="7"/>
          </p:nvPr>
        </p:nvSpPr>
        <p:spPr>
          <a:xfrm>
            <a:off x="7144013" y="2631002"/>
            <a:ext cx="539010" cy="538720"/>
          </a:xfrm>
          <a:prstGeom prst="rect">
            <a:avLst/>
          </a:prstGeom>
          <a:noFill/>
          <a:ln>
            <a:noFill/>
          </a:ln>
        </p:spPr>
      </p:sp>
      <p:sp>
        <p:nvSpPr>
          <p:cNvPr id="324" name="Google Shape;324;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5" name="Google Shape;325;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6"/>
        <p:cNvGrpSpPr/>
        <p:nvPr/>
      </p:nvGrpSpPr>
      <p:grpSpPr>
        <a:xfrm>
          <a:off x="0" y="0"/>
          <a:ext cx="0" cy="0"/>
          <a:chOff x="0" y="0"/>
          <a:chExt cx="0" cy="0"/>
        </a:xfrm>
      </p:grpSpPr>
      <p:pic>
        <p:nvPicPr>
          <p:cNvPr id="327" name="Google Shape;327;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8" name="Google Shape;328;p252"/>
          <p:cNvGrpSpPr/>
          <p:nvPr/>
        </p:nvGrpSpPr>
        <p:grpSpPr>
          <a:xfrm>
            <a:off x="0" y="2399230"/>
            <a:ext cx="9144001" cy="2349751"/>
            <a:chOff x="0" y="2182920"/>
            <a:chExt cx="9144001" cy="2349751"/>
          </a:xfrm>
        </p:grpSpPr>
        <p:sp>
          <p:nvSpPr>
            <p:cNvPr id="329" name="Google Shape;329;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0" name="Google Shape;330;p252"/>
            <p:cNvGrpSpPr/>
            <p:nvPr/>
          </p:nvGrpSpPr>
          <p:grpSpPr>
            <a:xfrm>
              <a:off x="1229347" y="2182920"/>
              <a:ext cx="6685306" cy="1002265"/>
              <a:chOff x="976268" y="2064936"/>
              <a:chExt cx="6685306" cy="1002265"/>
            </a:xfrm>
          </p:grpSpPr>
          <p:sp>
            <p:nvSpPr>
              <p:cNvPr id="331" name="Google Shape;331;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2" name="Google Shape;332;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3" name="Google Shape;333;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4" name="Google Shape;334;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5" name="Google Shape;335;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6" name="Google Shape;336;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7" name="Google Shape;337;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252"/>
          <p:cNvSpPr>
            <a:spLocks noGrp="1"/>
          </p:cNvSpPr>
          <p:nvPr>
            <p:ph type="pic" idx="5"/>
          </p:nvPr>
        </p:nvSpPr>
        <p:spPr>
          <a:xfrm>
            <a:off x="1460973" y="2631002"/>
            <a:ext cx="539010" cy="538720"/>
          </a:xfrm>
          <a:prstGeom prst="rect">
            <a:avLst/>
          </a:prstGeom>
          <a:noFill/>
          <a:ln>
            <a:noFill/>
          </a:ln>
        </p:spPr>
      </p:sp>
      <p:sp>
        <p:nvSpPr>
          <p:cNvPr id="339" name="Google Shape;339;p252"/>
          <p:cNvSpPr>
            <a:spLocks noGrp="1"/>
          </p:cNvSpPr>
          <p:nvPr>
            <p:ph type="pic" idx="6"/>
          </p:nvPr>
        </p:nvSpPr>
        <p:spPr>
          <a:xfrm>
            <a:off x="4302493" y="2631002"/>
            <a:ext cx="539010" cy="538720"/>
          </a:xfrm>
          <a:prstGeom prst="rect">
            <a:avLst/>
          </a:prstGeom>
          <a:noFill/>
          <a:ln>
            <a:noFill/>
          </a:ln>
        </p:spPr>
      </p:sp>
      <p:sp>
        <p:nvSpPr>
          <p:cNvPr id="340" name="Google Shape;340;p252"/>
          <p:cNvSpPr>
            <a:spLocks noGrp="1"/>
          </p:cNvSpPr>
          <p:nvPr>
            <p:ph type="pic" idx="7"/>
          </p:nvPr>
        </p:nvSpPr>
        <p:spPr>
          <a:xfrm>
            <a:off x="7144013" y="2631002"/>
            <a:ext cx="539010" cy="538720"/>
          </a:xfrm>
          <a:prstGeom prst="rect">
            <a:avLst/>
          </a:prstGeom>
          <a:noFill/>
          <a:ln>
            <a:noFill/>
          </a:ln>
        </p:spPr>
      </p:sp>
      <p:sp>
        <p:nvSpPr>
          <p:cNvPr id="341" name="Google Shape;341;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2" name="Google Shape;342;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6"/>
        <p:cNvGrpSpPr/>
        <p:nvPr/>
      </p:nvGrpSpPr>
      <p:grpSpPr>
        <a:xfrm>
          <a:off x="0" y="0"/>
          <a:ext cx="0" cy="0"/>
          <a:chOff x="0" y="0"/>
          <a:chExt cx="0" cy="0"/>
        </a:xfrm>
      </p:grpSpPr>
      <p:pic>
        <p:nvPicPr>
          <p:cNvPr id="27" name="Google Shape;27;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28" name="Google Shape;28;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29" name="Google Shape;29;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0" name="Google Shape;30;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1" name="Google Shape;31;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 name="Google Shape;32;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 name="Google Shape;33;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3"/>
        <p:cNvGrpSpPr/>
        <p:nvPr/>
      </p:nvGrpSpPr>
      <p:grpSpPr>
        <a:xfrm>
          <a:off x="0" y="0"/>
          <a:ext cx="0" cy="0"/>
          <a:chOff x="0" y="0"/>
          <a:chExt cx="0" cy="0"/>
        </a:xfrm>
      </p:grpSpPr>
      <p:pic>
        <p:nvPicPr>
          <p:cNvPr id="344" name="Google Shape;344;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5" name="Google Shape;345;p253"/>
          <p:cNvGrpSpPr/>
          <p:nvPr/>
        </p:nvGrpSpPr>
        <p:grpSpPr>
          <a:xfrm>
            <a:off x="0" y="2399230"/>
            <a:ext cx="9144001" cy="2349751"/>
            <a:chOff x="0" y="2182920"/>
            <a:chExt cx="9144001" cy="2349751"/>
          </a:xfrm>
        </p:grpSpPr>
        <p:sp>
          <p:nvSpPr>
            <p:cNvPr id="346" name="Google Shape;346;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7" name="Google Shape;347;p253"/>
            <p:cNvGrpSpPr/>
            <p:nvPr/>
          </p:nvGrpSpPr>
          <p:grpSpPr>
            <a:xfrm>
              <a:off x="1229347" y="2182920"/>
              <a:ext cx="6685306" cy="1002265"/>
              <a:chOff x="976268" y="2064936"/>
              <a:chExt cx="6685306" cy="1002265"/>
            </a:xfrm>
          </p:grpSpPr>
          <p:sp>
            <p:nvSpPr>
              <p:cNvPr id="348" name="Google Shape;348;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9" name="Google Shape;349;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0" name="Google Shape;350;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1" name="Google Shape;351;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2" name="Google Shape;352;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3" name="Google Shape;353;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4" name="Google Shape;354;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253"/>
          <p:cNvSpPr>
            <a:spLocks noGrp="1"/>
          </p:cNvSpPr>
          <p:nvPr>
            <p:ph type="pic" idx="5"/>
          </p:nvPr>
        </p:nvSpPr>
        <p:spPr>
          <a:xfrm>
            <a:off x="1460973" y="2631002"/>
            <a:ext cx="539010" cy="538720"/>
          </a:xfrm>
          <a:prstGeom prst="rect">
            <a:avLst/>
          </a:prstGeom>
          <a:noFill/>
          <a:ln>
            <a:noFill/>
          </a:ln>
        </p:spPr>
      </p:sp>
      <p:sp>
        <p:nvSpPr>
          <p:cNvPr id="356" name="Google Shape;356;p253"/>
          <p:cNvSpPr>
            <a:spLocks noGrp="1"/>
          </p:cNvSpPr>
          <p:nvPr>
            <p:ph type="pic" idx="6"/>
          </p:nvPr>
        </p:nvSpPr>
        <p:spPr>
          <a:xfrm>
            <a:off x="4302493" y="2631002"/>
            <a:ext cx="539010" cy="538720"/>
          </a:xfrm>
          <a:prstGeom prst="rect">
            <a:avLst/>
          </a:prstGeom>
          <a:noFill/>
          <a:ln>
            <a:noFill/>
          </a:ln>
        </p:spPr>
      </p:sp>
      <p:sp>
        <p:nvSpPr>
          <p:cNvPr id="357" name="Google Shape;357;p253"/>
          <p:cNvSpPr>
            <a:spLocks noGrp="1"/>
          </p:cNvSpPr>
          <p:nvPr>
            <p:ph type="pic" idx="7"/>
          </p:nvPr>
        </p:nvSpPr>
        <p:spPr>
          <a:xfrm>
            <a:off x="7144013" y="2631002"/>
            <a:ext cx="539010" cy="538720"/>
          </a:xfrm>
          <a:prstGeom prst="rect">
            <a:avLst/>
          </a:prstGeom>
          <a:noFill/>
          <a:ln>
            <a:noFill/>
          </a:ln>
        </p:spPr>
      </p:sp>
      <p:sp>
        <p:nvSpPr>
          <p:cNvPr id="358" name="Google Shape;358;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9" name="Google Shape;359;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0"/>
        <p:cNvGrpSpPr/>
        <p:nvPr/>
      </p:nvGrpSpPr>
      <p:grpSpPr>
        <a:xfrm>
          <a:off x="0" y="0"/>
          <a:ext cx="0" cy="0"/>
          <a:chOff x="0" y="0"/>
          <a:chExt cx="0" cy="0"/>
        </a:xfrm>
      </p:grpSpPr>
      <p:pic>
        <p:nvPicPr>
          <p:cNvPr id="361" name="Google Shape;361;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2" name="Google Shape;362;p254"/>
          <p:cNvGrpSpPr/>
          <p:nvPr/>
        </p:nvGrpSpPr>
        <p:grpSpPr>
          <a:xfrm>
            <a:off x="0" y="2399230"/>
            <a:ext cx="9144001" cy="2349751"/>
            <a:chOff x="0" y="2182920"/>
            <a:chExt cx="9144001" cy="2349751"/>
          </a:xfrm>
        </p:grpSpPr>
        <p:sp>
          <p:nvSpPr>
            <p:cNvPr id="363" name="Google Shape;363;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4" name="Google Shape;364;p254"/>
            <p:cNvGrpSpPr/>
            <p:nvPr/>
          </p:nvGrpSpPr>
          <p:grpSpPr>
            <a:xfrm>
              <a:off x="1229347" y="2182920"/>
              <a:ext cx="6685306" cy="1002265"/>
              <a:chOff x="976268" y="2064936"/>
              <a:chExt cx="6685306" cy="1002265"/>
            </a:xfrm>
          </p:grpSpPr>
          <p:sp>
            <p:nvSpPr>
              <p:cNvPr id="365" name="Google Shape;365;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6" name="Google Shape;366;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7" name="Google Shape;367;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8" name="Google Shape;368;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9" name="Google Shape;369;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0" name="Google Shape;370;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1" name="Google Shape;371;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254"/>
          <p:cNvSpPr>
            <a:spLocks noGrp="1"/>
          </p:cNvSpPr>
          <p:nvPr>
            <p:ph type="pic" idx="5"/>
          </p:nvPr>
        </p:nvSpPr>
        <p:spPr>
          <a:xfrm>
            <a:off x="1460973" y="2631002"/>
            <a:ext cx="539010" cy="538720"/>
          </a:xfrm>
          <a:prstGeom prst="rect">
            <a:avLst/>
          </a:prstGeom>
          <a:noFill/>
          <a:ln>
            <a:noFill/>
          </a:ln>
        </p:spPr>
      </p:sp>
      <p:sp>
        <p:nvSpPr>
          <p:cNvPr id="373" name="Google Shape;373;p254"/>
          <p:cNvSpPr>
            <a:spLocks noGrp="1"/>
          </p:cNvSpPr>
          <p:nvPr>
            <p:ph type="pic" idx="6"/>
          </p:nvPr>
        </p:nvSpPr>
        <p:spPr>
          <a:xfrm>
            <a:off x="4302493" y="2631002"/>
            <a:ext cx="539010" cy="538720"/>
          </a:xfrm>
          <a:prstGeom prst="rect">
            <a:avLst/>
          </a:prstGeom>
          <a:noFill/>
          <a:ln>
            <a:noFill/>
          </a:ln>
        </p:spPr>
      </p:sp>
      <p:sp>
        <p:nvSpPr>
          <p:cNvPr id="374" name="Google Shape;374;p254"/>
          <p:cNvSpPr>
            <a:spLocks noGrp="1"/>
          </p:cNvSpPr>
          <p:nvPr>
            <p:ph type="pic" idx="7"/>
          </p:nvPr>
        </p:nvSpPr>
        <p:spPr>
          <a:xfrm>
            <a:off x="7144013" y="2631002"/>
            <a:ext cx="539010" cy="538720"/>
          </a:xfrm>
          <a:prstGeom prst="rect">
            <a:avLst/>
          </a:prstGeom>
          <a:noFill/>
          <a:ln>
            <a:noFill/>
          </a:ln>
        </p:spPr>
      </p:sp>
      <p:sp>
        <p:nvSpPr>
          <p:cNvPr id="375" name="Google Shape;375;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6" name="Google Shape;376;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77"/>
        <p:cNvGrpSpPr/>
        <p:nvPr/>
      </p:nvGrpSpPr>
      <p:grpSpPr>
        <a:xfrm>
          <a:off x="0" y="0"/>
          <a:ext cx="0" cy="0"/>
          <a:chOff x="0" y="0"/>
          <a:chExt cx="0" cy="0"/>
        </a:xfrm>
      </p:grpSpPr>
      <p:pic>
        <p:nvPicPr>
          <p:cNvPr id="378" name="Google Shape;378;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79" name="Google Shape;379;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80" name="Google Shape;380;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1"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2" name="Google Shape;382;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3"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4" name="Google Shape;384;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5"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6" name="Google Shape;386;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5"/>
          <p:cNvSpPr>
            <a:spLocks noGrp="1"/>
          </p:cNvSpPr>
          <p:nvPr>
            <p:ph type="pic" idx="4"/>
          </p:nvPr>
        </p:nvSpPr>
        <p:spPr>
          <a:xfrm>
            <a:off x="1324089" y="1830915"/>
            <a:ext cx="482600" cy="482600"/>
          </a:xfrm>
          <a:prstGeom prst="rect">
            <a:avLst/>
          </a:prstGeom>
          <a:noFill/>
          <a:ln>
            <a:noFill/>
          </a:ln>
        </p:spPr>
      </p:sp>
      <p:sp>
        <p:nvSpPr>
          <p:cNvPr id="388" name="Google Shape;388;p255"/>
          <p:cNvSpPr>
            <a:spLocks noGrp="1"/>
          </p:cNvSpPr>
          <p:nvPr>
            <p:ph type="pic" idx="5"/>
          </p:nvPr>
        </p:nvSpPr>
        <p:spPr>
          <a:xfrm>
            <a:off x="4330701" y="1830915"/>
            <a:ext cx="482600" cy="482600"/>
          </a:xfrm>
          <a:prstGeom prst="rect">
            <a:avLst/>
          </a:prstGeom>
          <a:noFill/>
          <a:ln>
            <a:noFill/>
          </a:ln>
        </p:spPr>
      </p:sp>
      <p:sp>
        <p:nvSpPr>
          <p:cNvPr id="389" name="Google Shape;389;p255"/>
          <p:cNvSpPr>
            <a:spLocks noGrp="1"/>
          </p:cNvSpPr>
          <p:nvPr>
            <p:ph type="pic" idx="6"/>
          </p:nvPr>
        </p:nvSpPr>
        <p:spPr>
          <a:xfrm>
            <a:off x="7337312" y="1830915"/>
            <a:ext cx="482600" cy="482600"/>
          </a:xfrm>
          <a:prstGeom prst="rect">
            <a:avLst/>
          </a:prstGeom>
          <a:noFill/>
          <a:ln>
            <a:noFill/>
          </a:ln>
        </p:spPr>
      </p:sp>
      <p:sp>
        <p:nvSpPr>
          <p:cNvPr id="390" name="Google Shape;390;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1" name="Google Shape;391;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2" name="Google Shape;392;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3" name="Google Shape;393;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5"/>
        <p:cNvGrpSpPr/>
        <p:nvPr/>
      </p:nvGrpSpPr>
      <p:grpSpPr>
        <a:xfrm>
          <a:off x="0" y="0"/>
          <a:ext cx="0" cy="0"/>
          <a:chOff x="0" y="0"/>
          <a:chExt cx="0" cy="0"/>
        </a:xfrm>
      </p:grpSpPr>
      <p:pic>
        <p:nvPicPr>
          <p:cNvPr id="396" name="Google Shape;396;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7" name="Google Shape;397;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98" name="Google Shape;398;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399"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0" name="Google Shape;400;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1"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2" name="Google Shape;402;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6"/>
          <p:cNvSpPr>
            <a:spLocks noGrp="1"/>
          </p:cNvSpPr>
          <p:nvPr>
            <p:ph type="pic" idx="4"/>
          </p:nvPr>
        </p:nvSpPr>
        <p:spPr>
          <a:xfrm>
            <a:off x="1324089" y="1830915"/>
            <a:ext cx="482600" cy="482600"/>
          </a:xfrm>
          <a:prstGeom prst="rect">
            <a:avLst/>
          </a:prstGeom>
          <a:noFill/>
          <a:ln>
            <a:noFill/>
          </a:ln>
        </p:spPr>
      </p:sp>
      <p:sp>
        <p:nvSpPr>
          <p:cNvPr id="406" name="Google Shape;406;p256"/>
          <p:cNvSpPr>
            <a:spLocks noGrp="1"/>
          </p:cNvSpPr>
          <p:nvPr>
            <p:ph type="pic" idx="5"/>
          </p:nvPr>
        </p:nvSpPr>
        <p:spPr>
          <a:xfrm>
            <a:off x="4330701" y="1830915"/>
            <a:ext cx="482600" cy="482600"/>
          </a:xfrm>
          <a:prstGeom prst="rect">
            <a:avLst/>
          </a:prstGeom>
          <a:noFill/>
          <a:ln>
            <a:noFill/>
          </a:ln>
        </p:spPr>
      </p:sp>
      <p:sp>
        <p:nvSpPr>
          <p:cNvPr id="407" name="Google Shape;407;p256"/>
          <p:cNvSpPr>
            <a:spLocks noGrp="1"/>
          </p:cNvSpPr>
          <p:nvPr>
            <p:ph type="pic" idx="6"/>
          </p:nvPr>
        </p:nvSpPr>
        <p:spPr>
          <a:xfrm>
            <a:off x="7337312" y="1830915"/>
            <a:ext cx="482600" cy="482600"/>
          </a:xfrm>
          <a:prstGeom prst="rect">
            <a:avLst/>
          </a:prstGeom>
          <a:noFill/>
          <a:ln>
            <a:noFill/>
          </a:ln>
        </p:spPr>
      </p:sp>
      <p:sp>
        <p:nvSpPr>
          <p:cNvPr id="408" name="Google Shape;408;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9" name="Google Shape;409;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1" name="Google Shape;411;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3"/>
        <p:cNvGrpSpPr/>
        <p:nvPr/>
      </p:nvGrpSpPr>
      <p:grpSpPr>
        <a:xfrm>
          <a:off x="0" y="0"/>
          <a:ext cx="0" cy="0"/>
          <a:chOff x="0" y="0"/>
          <a:chExt cx="0" cy="0"/>
        </a:xfrm>
      </p:grpSpPr>
      <p:pic>
        <p:nvPicPr>
          <p:cNvPr id="414" name="Google Shape;414;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5"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6" name="Google Shape;416;p257"/>
          <p:cNvGrpSpPr/>
          <p:nvPr/>
        </p:nvGrpSpPr>
        <p:grpSpPr>
          <a:xfrm>
            <a:off x="865742" y="1720353"/>
            <a:ext cx="7412516" cy="894818"/>
            <a:chOff x="865742" y="1720353"/>
            <a:chExt cx="7412516" cy="894818"/>
          </a:xfrm>
        </p:grpSpPr>
        <p:grpSp>
          <p:nvGrpSpPr>
            <p:cNvPr id="417" name="Google Shape;417;p257"/>
            <p:cNvGrpSpPr/>
            <p:nvPr/>
          </p:nvGrpSpPr>
          <p:grpSpPr>
            <a:xfrm>
              <a:off x="3119411" y="1720353"/>
              <a:ext cx="651510" cy="894818"/>
              <a:chOff x="2980317" y="2014294"/>
              <a:chExt cx="651510" cy="894818"/>
            </a:xfrm>
          </p:grpSpPr>
          <p:cxnSp>
            <p:nvCxnSpPr>
              <p:cNvPr id="418" name="Google Shape;418;p257"/>
              <p:cNvCxnSpPr>
                <a:endCxn id="419"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0" name="Google Shape;420;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19" name="Google Shape;419;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421" name="Google Shape;421;p257"/>
            <p:cNvGrpSpPr/>
            <p:nvPr/>
          </p:nvGrpSpPr>
          <p:grpSpPr>
            <a:xfrm>
              <a:off x="5373080" y="1720353"/>
              <a:ext cx="651510" cy="894818"/>
              <a:chOff x="5071929" y="2014294"/>
              <a:chExt cx="651510" cy="894818"/>
            </a:xfrm>
          </p:grpSpPr>
          <p:cxnSp>
            <p:nvCxnSpPr>
              <p:cNvPr id="422" name="Google Shape;422;p257"/>
              <p:cNvCxnSpPr>
                <a:endCxn id="423"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4" name="Google Shape;424;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3" name="Google Shape;423;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425" name="Google Shape;425;p257"/>
            <p:cNvGrpSpPr/>
            <p:nvPr/>
          </p:nvGrpSpPr>
          <p:grpSpPr>
            <a:xfrm>
              <a:off x="7626748" y="1720353"/>
              <a:ext cx="651510" cy="894818"/>
              <a:chOff x="7469822" y="2014294"/>
              <a:chExt cx="651510" cy="894818"/>
            </a:xfrm>
          </p:grpSpPr>
          <p:cxnSp>
            <p:nvCxnSpPr>
              <p:cNvPr id="426" name="Google Shape;426;p257"/>
              <p:cNvCxnSpPr>
                <a:endCxn id="427"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8" name="Google Shape;428;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7" name="Google Shape;427;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429" name="Google Shape;429;p257"/>
            <p:cNvGrpSpPr/>
            <p:nvPr/>
          </p:nvGrpSpPr>
          <p:grpSpPr>
            <a:xfrm>
              <a:off x="865742" y="1720353"/>
              <a:ext cx="651510" cy="894818"/>
              <a:chOff x="888704" y="2014294"/>
              <a:chExt cx="651510" cy="894818"/>
            </a:xfrm>
          </p:grpSpPr>
          <p:cxnSp>
            <p:nvCxnSpPr>
              <p:cNvPr id="430" name="Google Shape;430;p257"/>
              <p:cNvCxnSpPr>
                <a:endCxn id="431"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2" name="Google Shape;432;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1" name="Google Shape;431;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433" name="Google Shape;433;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4" name="Google Shape;434;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5" name="Google Shape;435;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2" name="Google Shape;442;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3"/>
        <p:cNvGrpSpPr/>
        <p:nvPr/>
      </p:nvGrpSpPr>
      <p:grpSpPr>
        <a:xfrm>
          <a:off x="0" y="0"/>
          <a:ext cx="0" cy="0"/>
          <a:chOff x="0" y="0"/>
          <a:chExt cx="0" cy="0"/>
        </a:xfrm>
      </p:grpSpPr>
      <p:pic>
        <p:nvPicPr>
          <p:cNvPr id="444" name="Google Shape;444;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5" name="Google Shape;445;p258"/>
          <p:cNvGrpSpPr/>
          <p:nvPr/>
        </p:nvGrpSpPr>
        <p:grpSpPr>
          <a:xfrm>
            <a:off x="1114581" y="3141131"/>
            <a:ext cx="175260" cy="1120085"/>
            <a:chOff x="973176" y="3197693"/>
            <a:chExt cx="175260" cy="1120085"/>
          </a:xfrm>
        </p:grpSpPr>
        <p:sp>
          <p:nvSpPr>
            <p:cNvPr id="446" name="Google Shape;446;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47" name="Google Shape;447;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48" name="Google Shape;448;p258"/>
          <p:cNvGrpSpPr/>
          <p:nvPr/>
        </p:nvGrpSpPr>
        <p:grpSpPr>
          <a:xfrm>
            <a:off x="5033439" y="1436374"/>
            <a:ext cx="175260" cy="1120085"/>
            <a:chOff x="4892034" y="1492936"/>
            <a:chExt cx="175260" cy="1120085"/>
          </a:xfrm>
        </p:grpSpPr>
        <p:sp>
          <p:nvSpPr>
            <p:cNvPr id="449" name="Google Shape;449;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0" name="Google Shape;450;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1114581" y="1436374"/>
            <a:ext cx="175260" cy="1120085"/>
            <a:chOff x="973176" y="1492936"/>
            <a:chExt cx="175260" cy="1120085"/>
          </a:xfrm>
        </p:grpSpPr>
        <p:cxnSp>
          <p:nvCxnSpPr>
            <p:cNvPr id="452" name="Google Shape;452;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3" name="Google Shape;453;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54" name="Google Shape;454;p258"/>
          <p:cNvGrpSpPr/>
          <p:nvPr/>
        </p:nvGrpSpPr>
        <p:grpSpPr>
          <a:xfrm>
            <a:off x="5033439" y="3141131"/>
            <a:ext cx="175260" cy="1120085"/>
            <a:chOff x="4892034" y="3197693"/>
            <a:chExt cx="175260" cy="1120085"/>
          </a:xfrm>
        </p:grpSpPr>
        <p:cxnSp>
          <p:nvCxnSpPr>
            <p:cNvPr id="455" name="Google Shape;455;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57" name="Google Shape;457;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8" name="Google Shape;458;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9" name="Google Shape;459;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0" name="Google Shape;460;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67"/>
        <p:cNvGrpSpPr/>
        <p:nvPr/>
      </p:nvGrpSpPr>
      <p:grpSpPr>
        <a:xfrm>
          <a:off x="0" y="0"/>
          <a:ext cx="0" cy="0"/>
          <a:chOff x="0" y="0"/>
          <a:chExt cx="0" cy="0"/>
        </a:xfrm>
      </p:grpSpPr>
      <p:pic>
        <p:nvPicPr>
          <p:cNvPr id="468" name="Google Shape;468;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69" name="Google Shape;469;p259"/>
          <p:cNvGrpSpPr/>
          <p:nvPr/>
        </p:nvGrpSpPr>
        <p:grpSpPr>
          <a:xfrm>
            <a:off x="270520" y="225967"/>
            <a:ext cx="175260" cy="2964623"/>
            <a:chOff x="270520" y="1140367"/>
            <a:chExt cx="175260" cy="2964623"/>
          </a:xfrm>
        </p:grpSpPr>
        <p:grpSp>
          <p:nvGrpSpPr>
            <p:cNvPr id="470" name="Google Shape;470;p259"/>
            <p:cNvGrpSpPr/>
            <p:nvPr/>
          </p:nvGrpSpPr>
          <p:grpSpPr>
            <a:xfrm>
              <a:off x="270520" y="2780648"/>
              <a:ext cx="175260" cy="1324342"/>
              <a:chOff x="129115" y="2837210"/>
              <a:chExt cx="175260" cy="1324342"/>
            </a:xfrm>
          </p:grpSpPr>
          <p:sp>
            <p:nvSpPr>
              <p:cNvPr id="471" name="Google Shape;471;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72" name="Google Shape;472;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3" name="Google Shape;473;p259"/>
            <p:cNvGrpSpPr/>
            <p:nvPr/>
          </p:nvGrpSpPr>
          <p:grpSpPr>
            <a:xfrm>
              <a:off x="270520" y="1140367"/>
              <a:ext cx="175260" cy="1310953"/>
              <a:chOff x="129115" y="1196929"/>
              <a:chExt cx="175260" cy="1310953"/>
            </a:xfrm>
          </p:grpSpPr>
          <p:cxnSp>
            <p:nvCxnSpPr>
              <p:cNvPr id="474" name="Google Shape;474;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5" name="Google Shape;475;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76" name="Google Shape;476;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477" name="Google Shape;477;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478" name="Google Shape;478;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79" name="Google Shape;479;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0"/>
        <p:cNvGrpSpPr/>
        <p:nvPr/>
      </p:nvGrpSpPr>
      <p:grpSpPr>
        <a:xfrm>
          <a:off x="0" y="0"/>
          <a:ext cx="0" cy="0"/>
          <a:chOff x="0" y="0"/>
          <a:chExt cx="0" cy="0"/>
        </a:xfrm>
      </p:grpSpPr>
      <p:pic>
        <p:nvPicPr>
          <p:cNvPr id="481" name="Google Shape;481;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2" name="Google Shape;482;p260"/>
          <p:cNvGrpSpPr/>
          <p:nvPr/>
        </p:nvGrpSpPr>
        <p:grpSpPr>
          <a:xfrm>
            <a:off x="270520" y="225967"/>
            <a:ext cx="175260" cy="2964623"/>
            <a:chOff x="270520" y="1140367"/>
            <a:chExt cx="175260" cy="2964623"/>
          </a:xfrm>
        </p:grpSpPr>
        <p:grpSp>
          <p:nvGrpSpPr>
            <p:cNvPr id="483" name="Google Shape;483;p260"/>
            <p:cNvGrpSpPr/>
            <p:nvPr/>
          </p:nvGrpSpPr>
          <p:grpSpPr>
            <a:xfrm>
              <a:off x="270520" y="2780648"/>
              <a:ext cx="175260" cy="1324342"/>
              <a:chOff x="129115" y="2837210"/>
              <a:chExt cx="175260" cy="1324342"/>
            </a:xfrm>
          </p:grpSpPr>
          <p:sp>
            <p:nvSpPr>
              <p:cNvPr id="484" name="Google Shape;484;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85" name="Google Shape;485;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6" name="Google Shape;486;p260"/>
            <p:cNvGrpSpPr/>
            <p:nvPr/>
          </p:nvGrpSpPr>
          <p:grpSpPr>
            <a:xfrm>
              <a:off x="270520" y="1140367"/>
              <a:ext cx="175260" cy="1310953"/>
              <a:chOff x="129115" y="1196929"/>
              <a:chExt cx="175260" cy="1310953"/>
            </a:xfrm>
          </p:grpSpPr>
          <p:cxnSp>
            <p:nvCxnSpPr>
              <p:cNvPr id="487" name="Google Shape;487;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8" name="Google Shape;488;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89" name="Google Shape;489;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0" name="Google Shape;490;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1" name="Google Shape;491;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2" name="Google Shape;492;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3"/>
        <p:cNvGrpSpPr/>
        <p:nvPr/>
      </p:nvGrpSpPr>
      <p:grpSpPr>
        <a:xfrm>
          <a:off x="0" y="0"/>
          <a:ext cx="0" cy="0"/>
          <a:chOff x="0" y="0"/>
          <a:chExt cx="0" cy="0"/>
        </a:xfrm>
      </p:grpSpPr>
      <p:pic>
        <p:nvPicPr>
          <p:cNvPr id="494" name="Google Shape;494;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5" name="Google Shape;495;p261"/>
          <p:cNvGrpSpPr/>
          <p:nvPr/>
        </p:nvGrpSpPr>
        <p:grpSpPr>
          <a:xfrm>
            <a:off x="240067" y="2283802"/>
            <a:ext cx="8663867" cy="930794"/>
            <a:chOff x="198438" y="775483"/>
            <a:chExt cx="8634888" cy="927681"/>
          </a:xfrm>
        </p:grpSpPr>
        <p:pic>
          <p:nvPicPr>
            <p:cNvPr id="496" name="Google Shape;496;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497" name="Google Shape;497;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498" name="Google Shape;498;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499" name="Google Shape;499;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0" name="Google Shape;500;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1" name="Google Shape;501;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4" name="Google Shape;504;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5" name="Google Shape;505;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6" name="Google Shape;506;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07"/>
        <p:cNvGrpSpPr/>
        <p:nvPr/>
      </p:nvGrpSpPr>
      <p:grpSpPr>
        <a:xfrm>
          <a:off x="0" y="0"/>
          <a:ext cx="0" cy="0"/>
          <a:chOff x="0" y="0"/>
          <a:chExt cx="0" cy="0"/>
        </a:xfrm>
      </p:grpSpPr>
      <p:pic>
        <p:nvPicPr>
          <p:cNvPr id="508" name="Google Shape;508;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09" name="Google Shape;509;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0" name="Google Shape;510;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1" name="Google Shape;511;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2" name="Google Shape;512;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4" name="Google Shape;514;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5" name="Google Shape;515;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6" name="Google Shape;516;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262"/>
          <p:cNvSpPr>
            <a:spLocks noGrp="1"/>
          </p:cNvSpPr>
          <p:nvPr>
            <p:ph type="pic" idx="5"/>
          </p:nvPr>
        </p:nvSpPr>
        <p:spPr>
          <a:xfrm>
            <a:off x="784630" y="1640956"/>
            <a:ext cx="931297" cy="930794"/>
          </a:xfrm>
          <a:prstGeom prst="rect">
            <a:avLst/>
          </a:prstGeom>
          <a:noFill/>
          <a:ln>
            <a:noFill/>
          </a:ln>
        </p:spPr>
      </p:sp>
      <p:sp>
        <p:nvSpPr>
          <p:cNvPr id="518" name="Google Shape;518;p262"/>
          <p:cNvSpPr>
            <a:spLocks noGrp="1"/>
          </p:cNvSpPr>
          <p:nvPr>
            <p:ph type="pic" idx="6"/>
          </p:nvPr>
        </p:nvSpPr>
        <p:spPr>
          <a:xfrm>
            <a:off x="5150215" y="1640956"/>
            <a:ext cx="931297" cy="930794"/>
          </a:xfrm>
          <a:prstGeom prst="rect">
            <a:avLst/>
          </a:prstGeom>
          <a:noFill/>
          <a:ln>
            <a:noFill/>
          </a:ln>
        </p:spPr>
      </p:sp>
      <p:sp>
        <p:nvSpPr>
          <p:cNvPr id="519" name="Google Shape;519;p262"/>
          <p:cNvSpPr>
            <a:spLocks noGrp="1"/>
          </p:cNvSpPr>
          <p:nvPr>
            <p:ph type="pic" idx="7"/>
          </p:nvPr>
        </p:nvSpPr>
        <p:spPr>
          <a:xfrm>
            <a:off x="784630" y="3302767"/>
            <a:ext cx="931297" cy="930794"/>
          </a:xfrm>
          <a:prstGeom prst="rect">
            <a:avLst/>
          </a:prstGeom>
          <a:noFill/>
          <a:ln>
            <a:noFill/>
          </a:ln>
        </p:spPr>
      </p:sp>
      <p:sp>
        <p:nvSpPr>
          <p:cNvPr id="520" name="Google Shape;520;p262"/>
          <p:cNvSpPr>
            <a:spLocks noGrp="1"/>
          </p:cNvSpPr>
          <p:nvPr>
            <p:ph type="pic" idx="8"/>
          </p:nvPr>
        </p:nvSpPr>
        <p:spPr>
          <a:xfrm>
            <a:off x="5150215" y="3302767"/>
            <a:ext cx="931297" cy="930794"/>
          </a:xfrm>
          <a:prstGeom prst="rect">
            <a:avLst/>
          </a:prstGeom>
          <a:noFill/>
          <a:ln>
            <a:noFill/>
          </a:ln>
        </p:spPr>
      </p:sp>
      <p:sp>
        <p:nvSpPr>
          <p:cNvPr id="521" name="Google Shape;521;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2" name="Google Shape;522;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4"/>
        <p:cNvGrpSpPr/>
        <p:nvPr/>
      </p:nvGrpSpPr>
      <p:grpSpPr>
        <a:xfrm>
          <a:off x="0" y="0"/>
          <a:ext cx="0" cy="0"/>
          <a:chOff x="0" y="0"/>
          <a:chExt cx="0" cy="0"/>
        </a:xfrm>
      </p:grpSpPr>
      <p:pic>
        <p:nvPicPr>
          <p:cNvPr id="35" name="Google Shape;35;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6" name="Google Shape;36;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3"/>
        <p:cNvGrpSpPr/>
        <p:nvPr/>
      </p:nvGrpSpPr>
      <p:grpSpPr>
        <a:xfrm>
          <a:off x="0" y="0"/>
          <a:ext cx="0" cy="0"/>
          <a:chOff x="0" y="0"/>
          <a:chExt cx="0" cy="0"/>
        </a:xfrm>
      </p:grpSpPr>
      <p:pic>
        <p:nvPicPr>
          <p:cNvPr id="524" name="Google Shape;524;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5" name="Google Shape;525;p263"/>
          <p:cNvGrpSpPr/>
          <p:nvPr/>
        </p:nvGrpSpPr>
        <p:grpSpPr>
          <a:xfrm>
            <a:off x="0" y="2399230"/>
            <a:ext cx="9144001" cy="2349751"/>
            <a:chOff x="0" y="2182920"/>
            <a:chExt cx="9144001" cy="2349751"/>
          </a:xfrm>
        </p:grpSpPr>
        <p:sp>
          <p:nvSpPr>
            <p:cNvPr id="526" name="Google Shape;526;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27" name="Google Shape;527;p263"/>
            <p:cNvGrpSpPr/>
            <p:nvPr/>
          </p:nvGrpSpPr>
          <p:grpSpPr>
            <a:xfrm>
              <a:off x="1229347" y="2182920"/>
              <a:ext cx="6685306" cy="1002265"/>
              <a:chOff x="976268" y="2064936"/>
              <a:chExt cx="6685306" cy="1002265"/>
            </a:xfrm>
          </p:grpSpPr>
          <p:sp>
            <p:nvSpPr>
              <p:cNvPr id="528" name="Google Shape;528;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9" name="Google Shape;529;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0" name="Google Shape;530;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1" name="Google Shape;531;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2" name="Google Shape;532;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3" name="Google Shape;533;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4" name="Google Shape;534;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263"/>
          <p:cNvSpPr>
            <a:spLocks noGrp="1"/>
          </p:cNvSpPr>
          <p:nvPr>
            <p:ph type="pic" idx="5"/>
          </p:nvPr>
        </p:nvSpPr>
        <p:spPr>
          <a:xfrm>
            <a:off x="1460973" y="2631002"/>
            <a:ext cx="539010" cy="538720"/>
          </a:xfrm>
          <a:prstGeom prst="rect">
            <a:avLst/>
          </a:prstGeom>
          <a:noFill/>
          <a:ln>
            <a:noFill/>
          </a:ln>
        </p:spPr>
      </p:sp>
      <p:sp>
        <p:nvSpPr>
          <p:cNvPr id="536" name="Google Shape;536;p263"/>
          <p:cNvSpPr>
            <a:spLocks noGrp="1"/>
          </p:cNvSpPr>
          <p:nvPr>
            <p:ph type="pic" idx="6"/>
          </p:nvPr>
        </p:nvSpPr>
        <p:spPr>
          <a:xfrm>
            <a:off x="4302493" y="2631002"/>
            <a:ext cx="539010" cy="538720"/>
          </a:xfrm>
          <a:prstGeom prst="rect">
            <a:avLst/>
          </a:prstGeom>
          <a:noFill/>
          <a:ln>
            <a:noFill/>
          </a:ln>
        </p:spPr>
      </p:sp>
      <p:sp>
        <p:nvSpPr>
          <p:cNvPr id="537" name="Google Shape;537;p263"/>
          <p:cNvSpPr>
            <a:spLocks noGrp="1"/>
          </p:cNvSpPr>
          <p:nvPr>
            <p:ph type="pic" idx="7"/>
          </p:nvPr>
        </p:nvSpPr>
        <p:spPr>
          <a:xfrm>
            <a:off x="7144013" y="2631002"/>
            <a:ext cx="539010" cy="538720"/>
          </a:xfrm>
          <a:prstGeom prst="rect">
            <a:avLst/>
          </a:prstGeom>
          <a:noFill/>
          <a:ln>
            <a:noFill/>
          </a:ln>
        </p:spPr>
      </p:sp>
      <p:sp>
        <p:nvSpPr>
          <p:cNvPr id="538" name="Google Shape;538;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9" name="Google Shape;539;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0"/>
        <p:cNvGrpSpPr/>
        <p:nvPr/>
      </p:nvGrpSpPr>
      <p:grpSpPr>
        <a:xfrm>
          <a:off x="0" y="0"/>
          <a:ext cx="0" cy="0"/>
          <a:chOff x="0" y="0"/>
          <a:chExt cx="0" cy="0"/>
        </a:xfrm>
      </p:grpSpPr>
      <p:grpSp>
        <p:nvGrpSpPr>
          <p:cNvPr id="541" name="Google Shape;541;p264"/>
          <p:cNvGrpSpPr/>
          <p:nvPr/>
        </p:nvGrpSpPr>
        <p:grpSpPr>
          <a:xfrm>
            <a:off x="3138739" y="1728182"/>
            <a:ext cx="2866522" cy="2848912"/>
            <a:chOff x="-15798" y="0"/>
            <a:chExt cx="2571596" cy="2555798"/>
          </a:xfrm>
        </p:grpSpPr>
        <p:sp>
          <p:nvSpPr>
            <p:cNvPr id="542" name="Google Shape;542;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3" name="Google Shape;543;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4" name="Google Shape;544;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5" name="Google Shape;545;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6" name="Google Shape;546;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47" name="Google Shape;547;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8" name="Google Shape;548;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9" name="Google Shape;549;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0" name="Google Shape;550;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0"/>
        <p:cNvGrpSpPr/>
        <p:nvPr/>
      </p:nvGrpSpPr>
      <p:grpSpPr>
        <a:xfrm>
          <a:off x="0" y="0"/>
          <a:ext cx="0" cy="0"/>
          <a:chOff x="0" y="0"/>
          <a:chExt cx="0" cy="0"/>
        </a:xfrm>
      </p:grpSpPr>
      <p:grpSp>
        <p:nvGrpSpPr>
          <p:cNvPr id="561" name="Google Shape;561;p265"/>
          <p:cNvGrpSpPr/>
          <p:nvPr/>
        </p:nvGrpSpPr>
        <p:grpSpPr>
          <a:xfrm>
            <a:off x="3138739" y="1728182"/>
            <a:ext cx="2866522" cy="2848912"/>
            <a:chOff x="-15798" y="0"/>
            <a:chExt cx="2571596" cy="2555798"/>
          </a:xfrm>
        </p:grpSpPr>
        <p:sp>
          <p:nvSpPr>
            <p:cNvPr id="562" name="Google Shape;562;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3" name="Google Shape;563;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4" name="Google Shape;564;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5" name="Google Shape;565;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6" name="Google Shape;566;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67" name="Google Shape;567;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0"/>
        <p:cNvGrpSpPr/>
        <p:nvPr/>
      </p:nvGrpSpPr>
      <p:grpSpPr>
        <a:xfrm>
          <a:off x="0" y="0"/>
          <a:ext cx="0" cy="0"/>
          <a:chOff x="0" y="0"/>
          <a:chExt cx="0" cy="0"/>
        </a:xfrm>
      </p:grpSpPr>
      <p:pic>
        <p:nvPicPr>
          <p:cNvPr id="581" name="Google Shape;581;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2" name="Google Shape;582;p266"/>
          <p:cNvGrpSpPr/>
          <p:nvPr/>
        </p:nvGrpSpPr>
        <p:grpSpPr>
          <a:xfrm>
            <a:off x="2525214" y="825411"/>
            <a:ext cx="4093572" cy="4069088"/>
            <a:chOff x="2519466" y="821088"/>
            <a:chExt cx="4348428" cy="4322420"/>
          </a:xfrm>
        </p:grpSpPr>
        <p:sp>
          <p:nvSpPr>
            <p:cNvPr id="583" name="Google Shape;583;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4" name="Google Shape;584;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5" name="Google Shape;585;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6" name="Google Shape;586;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89" name="Google Shape;589;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1" name="Google Shape;591;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2" name="Google Shape;592;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4" name="Google Shape;594;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5"/>
        <p:cNvGrpSpPr/>
        <p:nvPr/>
      </p:nvGrpSpPr>
      <p:grpSpPr>
        <a:xfrm>
          <a:off x="0" y="0"/>
          <a:ext cx="0" cy="0"/>
          <a:chOff x="0" y="0"/>
          <a:chExt cx="0" cy="0"/>
        </a:xfrm>
      </p:grpSpPr>
      <p:pic>
        <p:nvPicPr>
          <p:cNvPr id="596" name="Google Shape;596;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7" name="Google Shape;597;p267"/>
          <p:cNvGrpSpPr/>
          <p:nvPr/>
        </p:nvGrpSpPr>
        <p:grpSpPr>
          <a:xfrm>
            <a:off x="2525214" y="825411"/>
            <a:ext cx="4093572" cy="4069088"/>
            <a:chOff x="2519466" y="821088"/>
            <a:chExt cx="4348428" cy="4322420"/>
          </a:xfrm>
        </p:grpSpPr>
        <p:sp>
          <p:nvSpPr>
            <p:cNvPr id="598" name="Google Shape;598;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0" name="Google Shape;600;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1" name="Google Shape;601;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4" name="Google Shape;604;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7" name="Google Shape;607;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9" name="Google Shape;609;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0"/>
        <p:cNvGrpSpPr/>
        <p:nvPr/>
      </p:nvGrpSpPr>
      <p:grpSpPr>
        <a:xfrm>
          <a:off x="0" y="0"/>
          <a:ext cx="0" cy="0"/>
          <a:chOff x="0" y="0"/>
          <a:chExt cx="0" cy="0"/>
        </a:xfrm>
      </p:grpSpPr>
      <p:pic>
        <p:nvPicPr>
          <p:cNvPr id="611" name="Google Shape;611;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2" name="Google Shape;612;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3" name="Google Shape;613;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4" name="Google Shape;614;p268"/>
          <p:cNvGrpSpPr/>
          <p:nvPr/>
        </p:nvGrpSpPr>
        <p:grpSpPr>
          <a:xfrm>
            <a:off x="881517" y="2193743"/>
            <a:ext cx="397892" cy="646462"/>
            <a:chOff x="1400864" y="1624076"/>
            <a:chExt cx="560368" cy="910439"/>
          </a:xfrm>
        </p:grpSpPr>
        <p:grpSp>
          <p:nvGrpSpPr>
            <p:cNvPr id="615" name="Google Shape;615;p268"/>
            <p:cNvGrpSpPr/>
            <p:nvPr/>
          </p:nvGrpSpPr>
          <p:grpSpPr>
            <a:xfrm>
              <a:off x="1400864" y="1624076"/>
              <a:ext cx="560368" cy="825149"/>
              <a:chOff x="1342876" y="1647676"/>
              <a:chExt cx="560368" cy="825149"/>
            </a:xfrm>
          </p:grpSpPr>
          <p:sp>
            <p:nvSpPr>
              <p:cNvPr id="616" name="Google Shape;616;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17" name="Google Shape;617;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18" name="Google Shape;618;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19" name="Google Shape;619;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0" name="Google Shape;620;p268"/>
          <p:cNvGrpSpPr/>
          <p:nvPr/>
        </p:nvGrpSpPr>
        <p:grpSpPr>
          <a:xfrm>
            <a:off x="2622541" y="2193743"/>
            <a:ext cx="397892" cy="646462"/>
            <a:chOff x="1400864" y="1624076"/>
            <a:chExt cx="560368" cy="910439"/>
          </a:xfrm>
        </p:grpSpPr>
        <p:grpSp>
          <p:nvGrpSpPr>
            <p:cNvPr id="621" name="Google Shape;621;p268"/>
            <p:cNvGrpSpPr/>
            <p:nvPr/>
          </p:nvGrpSpPr>
          <p:grpSpPr>
            <a:xfrm>
              <a:off x="1400864" y="1624076"/>
              <a:ext cx="560368" cy="825149"/>
              <a:chOff x="1342876" y="1647676"/>
              <a:chExt cx="560368" cy="825149"/>
            </a:xfrm>
          </p:grpSpPr>
          <p:sp>
            <p:nvSpPr>
              <p:cNvPr id="622" name="Google Shape;622;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3" name="Google Shape;623;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4" name="Google Shape;624;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5" name="Google Shape;625;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6" name="Google Shape;626;p268"/>
          <p:cNvGrpSpPr/>
          <p:nvPr/>
        </p:nvGrpSpPr>
        <p:grpSpPr>
          <a:xfrm>
            <a:off x="4363565" y="2193743"/>
            <a:ext cx="397892" cy="646462"/>
            <a:chOff x="1400864" y="1624076"/>
            <a:chExt cx="560368" cy="910439"/>
          </a:xfrm>
        </p:grpSpPr>
        <p:grpSp>
          <p:nvGrpSpPr>
            <p:cNvPr id="627" name="Google Shape;627;p268"/>
            <p:cNvGrpSpPr/>
            <p:nvPr/>
          </p:nvGrpSpPr>
          <p:grpSpPr>
            <a:xfrm>
              <a:off x="1400864" y="1624076"/>
              <a:ext cx="560368" cy="825149"/>
              <a:chOff x="1342876" y="1647676"/>
              <a:chExt cx="560368" cy="825149"/>
            </a:xfrm>
          </p:grpSpPr>
          <p:sp>
            <p:nvSpPr>
              <p:cNvPr id="628" name="Google Shape;628;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9" name="Google Shape;629;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0" name="Google Shape;630;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1" name="Google Shape;631;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2" name="Google Shape;632;p268"/>
          <p:cNvGrpSpPr/>
          <p:nvPr/>
        </p:nvGrpSpPr>
        <p:grpSpPr>
          <a:xfrm>
            <a:off x="6104589" y="2193743"/>
            <a:ext cx="397892" cy="646462"/>
            <a:chOff x="1400864" y="1624076"/>
            <a:chExt cx="560368" cy="910439"/>
          </a:xfrm>
        </p:grpSpPr>
        <p:grpSp>
          <p:nvGrpSpPr>
            <p:cNvPr id="633" name="Google Shape;633;p268"/>
            <p:cNvGrpSpPr/>
            <p:nvPr/>
          </p:nvGrpSpPr>
          <p:grpSpPr>
            <a:xfrm>
              <a:off x="1400864" y="1624076"/>
              <a:ext cx="560368" cy="825149"/>
              <a:chOff x="1342876" y="1647676"/>
              <a:chExt cx="560368" cy="825149"/>
            </a:xfrm>
          </p:grpSpPr>
          <p:sp>
            <p:nvSpPr>
              <p:cNvPr id="634" name="Google Shape;634;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5" name="Google Shape;635;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6" name="Google Shape;636;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7" name="Google Shape;637;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8" name="Google Shape;638;p268"/>
          <p:cNvGrpSpPr/>
          <p:nvPr/>
        </p:nvGrpSpPr>
        <p:grpSpPr>
          <a:xfrm>
            <a:off x="7845614" y="2193743"/>
            <a:ext cx="397892" cy="646462"/>
            <a:chOff x="1400864" y="1624076"/>
            <a:chExt cx="560368" cy="910439"/>
          </a:xfrm>
        </p:grpSpPr>
        <p:grpSp>
          <p:nvGrpSpPr>
            <p:cNvPr id="639" name="Google Shape;639;p268"/>
            <p:cNvGrpSpPr/>
            <p:nvPr/>
          </p:nvGrpSpPr>
          <p:grpSpPr>
            <a:xfrm>
              <a:off x="1400864" y="1624076"/>
              <a:ext cx="560368" cy="825149"/>
              <a:chOff x="1342876" y="1647676"/>
              <a:chExt cx="560368" cy="825149"/>
            </a:xfrm>
          </p:grpSpPr>
          <p:sp>
            <p:nvSpPr>
              <p:cNvPr id="640" name="Google Shape;640;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1" name="Google Shape;641;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2" name="Google Shape;642;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3" name="Google Shape;643;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4" name="Google Shape;644;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5" name="Google Shape;645;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6" name="Google Shape;646;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7" name="Google Shape;647;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8" name="Google Shape;648;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49"/>
        <p:cNvGrpSpPr/>
        <p:nvPr/>
      </p:nvGrpSpPr>
      <p:grpSpPr>
        <a:xfrm>
          <a:off x="0" y="0"/>
          <a:ext cx="0" cy="0"/>
          <a:chOff x="0" y="0"/>
          <a:chExt cx="0" cy="0"/>
        </a:xfrm>
      </p:grpSpPr>
      <p:pic>
        <p:nvPicPr>
          <p:cNvPr id="650" name="Google Shape;650;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1" name="Google Shape;651;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2" name="Google Shape;652;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3" name="Google Shape;653;p269"/>
          <p:cNvGrpSpPr/>
          <p:nvPr/>
        </p:nvGrpSpPr>
        <p:grpSpPr>
          <a:xfrm>
            <a:off x="881517" y="2193743"/>
            <a:ext cx="7361989" cy="646462"/>
            <a:chOff x="881517" y="2219381"/>
            <a:chExt cx="7361989" cy="646462"/>
          </a:xfrm>
        </p:grpSpPr>
        <p:grpSp>
          <p:nvGrpSpPr>
            <p:cNvPr id="654" name="Google Shape;654;p269"/>
            <p:cNvGrpSpPr/>
            <p:nvPr/>
          </p:nvGrpSpPr>
          <p:grpSpPr>
            <a:xfrm>
              <a:off x="881517" y="2219381"/>
              <a:ext cx="397892" cy="646462"/>
              <a:chOff x="1400864" y="1624076"/>
              <a:chExt cx="560368" cy="910439"/>
            </a:xfrm>
          </p:grpSpPr>
          <p:grpSp>
            <p:nvGrpSpPr>
              <p:cNvPr id="655" name="Google Shape;655;p269"/>
              <p:cNvGrpSpPr/>
              <p:nvPr/>
            </p:nvGrpSpPr>
            <p:grpSpPr>
              <a:xfrm>
                <a:off x="1400864" y="1624076"/>
                <a:ext cx="560368" cy="825149"/>
                <a:chOff x="1342876" y="1647676"/>
                <a:chExt cx="560368" cy="825149"/>
              </a:xfrm>
            </p:grpSpPr>
            <p:sp>
              <p:nvSpPr>
                <p:cNvPr id="656" name="Google Shape;656;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57" name="Google Shape;657;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58" name="Google Shape;658;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9" name="Google Shape;659;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0" name="Google Shape;660;p269"/>
            <p:cNvGrpSpPr/>
            <p:nvPr/>
          </p:nvGrpSpPr>
          <p:grpSpPr>
            <a:xfrm>
              <a:off x="2622541" y="2219381"/>
              <a:ext cx="397892" cy="646462"/>
              <a:chOff x="1400864" y="1624076"/>
              <a:chExt cx="560368" cy="910439"/>
            </a:xfrm>
          </p:grpSpPr>
          <p:grpSp>
            <p:nvGrpSpPr>
              <p:cNvPr id="661" name="Google Shape;661;p269"/>
              <p:cNvGrpSpPr/>
              <p:nvPr/>
            </p:nvGrpSpPr>
            <p:grpSpPr>
              <a:xfrm>
                <a:off x="1400864" y="1624076"/>
                <a:ext cx="560368" cy="825149"/>
                <a:chOff x="1342876" y="1647676"/>
                <a:chExt cx="560368" cy="825149"/>
              </a:xfrm>
            </p:grpSpPr>
            <p:sp>
              <p:nvSpPr>
                <p:cNvPr id="662" name="Google Shape;662;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3" name="Google Shape;663;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4" name="Google Shape;664;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5" name="Google Shape;665;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6" name="Google Shape;666;p269"/>
            <p:cNvGrpSpPr/>
            <p:nvPr/>
          </p:nvGrpSpPr>
          <p:grpSpPr>
            <a:xfrm>
              <a:off x="4363565" y="2219381"/>
              <a:ext cx="397892" cy="646462"/>
              <a:chOff x="1400864" y="1624076"/>
              <a:chExt cx="560368" cy="910439"/>
            </a:xfrm>
          </p:grpSpPr>
          <p:grpSp>
            <p:nvGrpSpPr>
              <p:cNvPr id="667" name="Google Shape;667;p269"/>
              <p:cNvGrpSpPr/>
              <p:nvPr/>
            </p:nvGrpSpPr>
            <p:grpSpPr>
              <a:xfrm>
                <a:off x="1400864" y="1624076"/>
                <a:ext cx="560368" cy="825149"/>
                <a:chOff x="1342876" y="1647676"/>
                <a:chExt cx="560368" cy="825149"/>
              </a:xfrm>
            </p:grpSpPr>
            <p:sp>
              <p:nvSpPr>
                <p:cNvPr id="668" name="Google Shape;668;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9" name="Google Shape;669;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0" name="Google Shape;670;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1" name="Google Shape;671;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2" name="Google Shape;672;p269"/>
            <p:cNvGrpSpPr/>
            <p:nvPr/>
          </p:nvGrpSpPr>
          <p:grpSpPr>
            <a:xfrm>
              <a:off x="6104589" y="2219381"/>
              <a:ext cx="397892" cy="646462"/>
              <a:chOff x="1400864" y="1624076"/>
              <a:chExt cx="560368" cy="910439"/>
            </a:xfrm>
          </p:grpSpPr>
          <p:grpSp>
            <p:nvGrpSpPr>
              <p:cNvPr id="673" name="Google Shape;673;p269"/>
              <p:cNvGrpSpPr/>
              <p:nvPr/>
            </p:nvGrpSpPr>
            <p:grpSpPr>
              <a:xfrm>
                <a:off x="1400864" y="1624076"/>
                <a:ext cx="560368" cy="825149"/>
                <a:chOff x="1342876" y="1647676"/>
                <a:chExt cx="560368" cy="825149"/>
              </a:xfrm>
            </p:grpSpPr>
            <p:sp>
              <p:nvSpPr>
                <p:cNvPr id="674" name="Google Shape;674;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5" name="Google Shape;675;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6" name="Google Shape;676;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7" name="Google Shape;677;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8" name="Google Shape;678;p269"/>
            <p:cNvGrpSpPr/>
            <p:nvPr/>
          </p:nvGrpSpPr>
          <p:grpSpPr>
            <a:xfrm>
              <a:off x="7845614" y="2219381"/>
              <a:ext cx="397892" cy="646462"/>
              <a:chOff x="1400864" y="1624076"/>
              <a:chExt cx="560368" cy="910439"/>
            </a:xfrm>
          </p:grpSpPr>
          <p:grpSp>
            <p:nvGrpSpPr>
              <p:cNvPr id="679" name="Google Shape;679;p269"/>
              <p:cNvGrpSpPr/>
              <p:nvPr/>
            </p:nvGrpSpPr>
            <p:grpSpPr>
              <a:xfrm>
                <a:off x="1400864" y="1624076"/>
                <a:ext cx="560368" cy="825149"/>
                <a:chOff x="1342876" y="1647676"/>
                <a:chExt cx="560368" cy="825149"/>
              </a:xfrm>
            </p:grpSpPr>
            <p:sp>
              <p:nvSpPr>
                <p:cNvPr id="680" name="Google Shape;680;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1" name="Google Shape;681;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2" name="Google Shape;682;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3" name="Google Shape;683;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4" name="Google Shape;684;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5" name="Google Shape;685;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6" name="Google Shape;686;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7" name="Google Shape;687;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8" name="Google Shape;688;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89"/>
        <p:cNvGrpSpPr/>
        <p:nvPr/>
      </p:nvGrpSpPr>
      <p:grpSpPr>
        <a:xfrm>
          <a:off x="0" y="0"/>
          <a:ext cx="0" cy="0"/>
          <a:chOff x="0" y="0"/>
          <a:chExt cx="0" cy="0"/>
        </a:xfrm>
      </p:grpSpPr>
      <p:pic>
        <p:nvPicPr>
          <p:cNvPr id="690" name="Google Shape;690;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1" name="Google Shape;691;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2" name="Google Shape;692;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3"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4" name="Google Shape;694;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695" name="Google Shape;695;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696" name="Google Shape;696;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697" name="Google Shape;697;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698" name="Google Shape;698;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699" name="Google Shape;699;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00" name="Google Shape;700;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01" name="Google Shape;701;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02" name="Google Shape;702;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4" name="Google Shape;704;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5" name="Google Shape;705;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6" name="Google Shape;706;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7" name="Google Shape;707;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8" name="Google Shape;708;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9" name="Google Shape;709;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0"/>
        <p:cNvGrpSpPr/>
        <p:nvPr/>
      </p:nvGrpSpPr>
      <p:grpSpPr>
        <a:xfrm>
          <a:off x="0" y="0"/>
          <a:ext cx="0" cy="0"/>
          <a:chOff x="0" y="0"/>
          <a:chExt cx="0" cy="0"/>
        </a:xfrm>
      </p:grpSpPr>
      <p:pic>
        <p:nvPicPr>
          <p:cNvPr id="711" name="Google Shape;711;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2" name="Google Shape;712;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4"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5" name="Google Shape;715;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716" name="Google Shape;716;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717" name="Google Shape;717;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18" name="Google Shape;718;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19" name="Google Shape;719;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20" name="Google Shape;720;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21" name="Google Shape;721;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22" name="Google Shape;722;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23" name="Google Shape;723;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5" name="Google Shape;725;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6" name="Google Shape;726;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7" name="Google Shape;727;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8" name="Google Shape;728;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9" name="Google Shape;729;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1"/>
        <p:cNvGrpSpPr/>
        <p:nvPr/>
      </p:nvGrpSpPr>
      <p:grpSpPr>
        <a:xfrm>
          <a:off x="0" y="0"/>
          <a:ext cx="0" cy="0"/>
          <a:chOff x="0" y="0"/>
          <a:chExt cx="0" cy="0"/>
        </a:xfrm>
      </p:grpSpPr>
      <p:pic>
        <p:nvPicPr>
          <p:cNvPr id="732" name="Google Shape;732;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3" name="Google Shape;733;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5" name="Google Shape;735;p272"/>
          <p:cNvCxnSpPr>
            <a:stCxn id="73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6" name="Google Shape;736;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37" name="Google Shape;737;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38" name="Google Shape;738;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39" name="Google Shape;739;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4" name="Google Shape;744;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6" name="Google Shape;746;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8" name="Google Shape;748;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9" name="Google Shape;749;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37"/>
        <p:cNvGrpSpPr/>
        <p:nvPr/>
      </p:nvGrpSpPr>
      <p:grpSpPr>
        <a:xfrm>
          <a:off x="0" y="0"/>
          <a:ext cx="0" cy="0"/>
          <a:chOff x="0" y="0"/>
          <a:chExt cx="0" cy="0"/>
        </a:xfrm>
      </p:grpSpPr>
      <p:pic>
        <p:nvPicPr>
          <p:cNvPr id="38" name="Google Shape;38;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39" name="Google Shape;39;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0" name="Google Shape;40;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 name="Google Shape;41;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 name="Google Shape;42;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 name="Google Shape;43;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0"/>
        <p:cNvGrpSpPr/>
        <p:nvPr/>
      </p:nvGrpSpPr>
      <p:grpSpPr>
        <a:xfrm>
          <a:off x="0" y="0"/>
          <a:ext cx="0" cy="0"/>
          <a:chOff x="0" y="0"/>
          <a:chExt cx="0" cy="0"/>
        </a:xfrm>
      </p:grpSpPr>
      <p:pic>
        <p:nvPicPr>
          <p:cNvPr id="751" name="Google Shape;751;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2" name="Google Shape;752;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4" name="Google Shape;754;p273"/>
          <p:cNvCxnSpPr>
            <a:stCxn id="755"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5" name="Google Shape;755;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6" name="Google Shape;756;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57" name="Google Shape;757;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8" name="Google Shape;758;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3" name="Google Shape;763;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5" name="Google Shape;765;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69"/>
        <p:cNvGrpSpPr/>
        <p:nvPr/>
      </p:nvGrpSpPr>
      <p:grpSpPr>
        <a:xfrm>
          <a:off x="0" y="0"/>
          <a:ext cx="0" cy="0"/>
          <a:chOff x="0" y="0"/>
          <a:chExt cx="0" cy="0"/>
        </a:xfrm>
      </p:grpSpPr>
      <p:pic>
        <p:nvPicPr>
          <p:cNvPr id="770" name="Google Shape;770;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1" name="Google Shape;771;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3" name="Google Shape;773;p274"/>
          <p:cNvGrpSpPr/>
          <p:nvPr/>
        </p:nvGrpSpPr>
        <p:grpSpPr>
          <a:xfrm>
            <a:off x="914091" y="752041"/>
            <a:ext cx="7280306" cy="4126450"/>
            <a:chOff x="556442" y="752041"/>
            <a:chExt cx="7280306" cy="4126450"/>
          </a:xfrm>
        </p:grpSpPr>
        <p:cxnSp>
          <p:nvCxnSpPr>
            <p:cNvPr id="774" name="Google Shape;774;p274"/>
            <p:cNvCxnSpPr>
              <a:stCxn id="775" idx="6"/>
              <a:endCxn id="776"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7" name="Google Shape;777;p274"/>
            <p:cNvCxnSpPr>
              <a:stCxn id="775" idx="6"/>
              <a:endCxn id="778"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9" name="Google Shape;779;p274"/>
            <p:cNvCxnSpPr>
              <a:stCxn id="775" idx="6"/>
              <a:endCxn id="780"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1" name="Google Shape;781;p274"/>
            <p:cNvCxnSpPr>
              <a:stCxn id="775" idx="6"/>
              <a:endCxn id="782"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3" name="Google Shape;783;p274"/>
            <p:cNvCxnSpPr>
              <a:stCxn id="775" idx="6"/>
              <a:endCxn id="784"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5" name="Google Shape;785;p274"/>
            <p:cNvCxnSpPr>
              <a:stCxn id="775" idx="6"/>
              <a:endCxn id="786"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7" name="Google Shape;787;p274"/>
            <p:cNvCxnSpPr>
              <a:stCxn id="775" idx="6"/>
              <a:endCxn id="788"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89" name="Google Shape;789;p274"/>
            <p:cNvGrpSpPr/>
            <p:nvPr/>
          </p:nvGrpSpPr>
          <p:grpSpPr>
            <a:xfrm>
              <a:off x="556442" y="1526794"/>
              <a:ext cx="2576946" cy="2576946"/>
              <a:chOff x="941492" y="1686560"/>
              <a:chExt cx="1876213" cy="1876213"/>
            </a:xfrm>
          </p:grpSpPr>
          <p:sp>
            <p:nvSpPr>
              <p:cNvPr id="775" name="Google Shape;775;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0" name="Google Shape;790;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1" name="Google Shape;791;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2" name="Google Shape;792;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6" name="Google Shape;776;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4" name="Google Shape;794;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88" name="Google Shape;788;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78" name="Google Shape;778;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0" name="Google Shape;780;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6" name="Google Shape;786;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4" name="Google Shape;784;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2" name="Google Shape;782;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5" name="Google Shape;805;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6" name="Google Shape;806;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7" name="Google Shape;807;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8" name="Google Shape;808;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9" name="Google Shape;809;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3"/>
        <p:cNvGrpSpPr/>
        <p:nvPr/>
      </p:nvGrpSpPr>
      <p:grpSpPr>
        <a:xfrm>
          <a:off x="0" y="0"/>
          <a:ext cx="0" cy="0"/>
          <a:chOff x="0" y="0"/>
          <a:chExt cx="0" cy="0"/>
        </a:xfrm>
      </p:grpSpPr>
      <p:pic>
        <p:nvPicPr>
          <p:cNvPr id="814" name="Google Shape;814;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5" name="Google Shape;815;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6" name="Google Shape;816;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17" name="Google Shape;817;p275"/>
          <p:cNvGrpSpPr/>
          <p:nvPr/>
        </p:nvGrpSpPr>
        <p:grpSpPr>
          <a:xfrm>
            <a:off x="914091" y="752041"/>
            <a:ext cx="7280306" cy="4126450"/>
            <a:chOff x="556442" y="752041"/>
            <a:chExt cx="7280306" cy="4126450"/>
          </a:xfrm>
        </p:grpSpPr>
        <p:cxnSp>
          <p:nvCxnSpPr>
            <p:cNvPr id="818" name="Google Shape;818;p275"/>
            <p:cNvCxnSpPr>
              <a:stCxn id="819" idx="6"/>
              <a:endCxn id="820"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1" name="Google Shape;821;p275"/>
            <p:cNvCxnSpPr>
              <a:stCxn id="819" idx="6"/>
              <a:endCxn id="822"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3" name="Google Shape;823;p275"/>
            <p:cNvCxnSpPr>
              <a:stCxn id="819" idx="6"/>
              <a:endCxn id="824"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5" name="Google Shape;825;p275"/>
            <p:cNvCxnSpPr>
              <a:stCxn id="819" idx="6"/>
              <a:endCxn id="826"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7" name="Google Shape;827;p275"/>
            <p:cNvCxnSpPr>
              <a:stCxn id="819" idx="6"/>
              <a:endCxn id="828"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9" name="Google Shape;829;p275"/>
            <p:cNvCxnSpPr>
              <a:stCxn id="819" idx="6"/>
              <a:endCxn id="830"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1" name="Google Shape;831;p275"/>
            <p:cNvCxnSpPr>
              <a:stCxn id="819" idx="6"/>
              <a:endCxn id="832"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3" name="Google Shape;833;p275"/>
            <p:cNvGrpSpPr/>
            <p:nvPr/>
          </p:nvGrpSpPr>
          <p:grpSpPr>
            <a:xfrm>
              <a:off x="556442" y="1526794"/>
              <a:ext cx="2576946" cy="2576946"/>
              <a:chOff x="941492" y="1686560"/>
              <a:chExt cx="1876213" cy="1876213"/>
            </a:xfrm>
          </p:grpSpPr>
          <p:sp>
            <p:nvSpPr>
              <p:cNvPr id="819" name="Google Shape;819;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4" name="Google Shape;834;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5" name="Google Shape;835;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6" name="Google Shape;836;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0" name="Google Shape;820;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8" name="Google Shape;838;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2" name="Google Shape;832;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2" name="Google Shape;822;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4" name="Google Shape;824;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0" name="Google Shape;830;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28" name="Google Shape;828;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6" name="Google Shape;826;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49" name="Google Shape;849;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50" name="Google Shape;850;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1" name="Google Shape;851;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2" name="Google Shape;852;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3" name="Google Shape;853;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57"/>
        <p:cNvGrpSpPr/>
        <p:nvPr/>
      </p:nvGrpSpPr>
      <p:grpSpPr>
        <a:xfrm>
          <a:off x="0" y="0"/>
          <a:ext cx="0" cy="0"/>
          <a:chOff x="0" y="0"/>
          <a:chExt cx="0" cy="0"/>
        </a:xfrm>
      </p:grpSpPr>
      <p:sp>
        <p:nvSpPr>
          <p:cNvPr id="858" name="Google Shape;858;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59" name="Google Shape;859;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0" name="Google Shape;860;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2" name="Google Shape;862;p276"/>
          <p:cNvGrpSpPr/>
          <p:nvPr/>
        </p:nvGrpSpPr>
        <p:grpSpPr>
          <a:xfrm>
            <a:off x="716012" y="759582"/>
            <a:ext cx="3556067" cy="4132337"/>
            <a:chOff x="520700" y="759582"/>
            <a:chExt cx="3556067" cy="4132337"/>
          </a:xfrm>
        </p:grpSpPr>
        <p:cxnSp>
          <p:nvCxnSpPr>
            <p:cNvPr id="863" name="Google Shape;863;p276"/>
            <p:cNvCxnSpPr>
              <a:stCxn id="864" idx="6"/>
              <a:endCxn id="865"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6" name="Google Shape;866;p276"/>
            <p:cNvCxnSpPr>
              <a:stCxn id="864" idx="6"/>
              <a:endCxn id="867"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8" name="Google Shape;868;p276"/>
            <p:cNvCxnSpPr>
              <a:stCxn id="864" idx="6"/>
              <a:endCxn id="869"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0" name="Google Shape;870;p276"/>
            <p:cNvCxnSpPr>
              <a:stCxn id="864" idx="6"/>
              <a:endCxn id="871"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2" name="Google Shape;872;p276"/>
            <p:cNvCxnSpPr>
              <a:stCxn id="864" idx="6"/>
              <a:endCxn id="873"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4" name="Google Shape;874;p276"/>
            <p:cNvCxnSpPr>
              <a:stCxn id="864" idx="6"/>
              <a:endCxn id="875"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6" name="Google Shape;876;p276"/>
            <p:cNvCxnSpPr>
              <a:endCxn id="877"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4" name="Google Shape;864;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78" name="Google Shape;878;p276"/>
            <p:cNvGrpSpPr/>
            <p:nvPr/>
          </p:nvGrpSpPr>
          <p:grpSpPr>
            <a:xfrm>
              <a:off x="3420306" y="759582"/>
              <a:ext cx="656461" cy="4132337"/>
              <a:chOff x="3522182" y="752447"/>
              <a:chExt cx="656468" cy="4132036"/>
            </a:xfrm>
          </p:grpSpPr>
          <p:grpSp>
            <p:nvGrpSpPr>
              <p:cNvPr id="879" name="Google Shape;879;p276"/>
              <p:cNvGrpSpPr/>
              <p:nvPr/>
            </p:nvGrpSpPr>
            <p:grpSpPr>
              <a:xfrm>
                <a:off x="3522182" y="752447"/>
                <a:ext cx="656468" cy="419144"/>
                <a:chOff x="3522182" y="782927"/>
                <a:chExt cx="656468" cy="419144"/>
              </a:xfrm>
            </p:grpSpPr>
            <p:sp>
              <p:nvSpPr>
                <p:cNvPr id="865" name="Google Shape;865;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0" name="Google Shape;880;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881" name="Google Shape;881;p276"/>
              <p:cNvGrpSpPr/>
              <p:nvPr/>
            </p:nvGrpSpPr>
            <p:grpSpPr>
              <a:xfrm>
                <a:off x="3522182" y="1371527"/>
                <a:ext cx="656467" cy="419144"/>
                <a:chOff x="3522182" y="1395657"/>
                <a:chExt cx="656467" cy="419144"/>
              </a:xfrm>
            </p:grpSpPr>
            <p:sp>
              <p:nvSpPr>
                <p:cNvPr id="867" name="Google Shape;867;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2" name="Google Shape;882;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883" name="Google Shape;883;p276"/>
              <p:cNvGrpSpPr/>
              <p:nvPr/>
            </p:nvGrpSpPr>
            <p:grpSpPr>
              <a:xfrm>
                <a:off x="3522182" y="3228607"/>
                <a:ext cx="656467" cy="417878"/>
                <a:chOff x="3522182" y="3233686"/>
                <a:chExt cx="656467" cy="417878"/>
              </a:xfrm>
            </p:grpSpPr>
            <p:sp>
              <p:nvSpPr>
                <p:cNvPr id="875" name="Google Shape;875;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4" name="Google Shape;884;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885" name="Google Shape;885;p276"/>
              <p:cNvGrpSpPr/>
              <p:nvPr/>
            </p:nvGrpSpPr>
            <p:grpSpPr>
              <a:xfrm>
                <a:off x="3522182" y="3846259"/>
                <a:ext cx="656467" cy="419144"/>
                <a:chOff x="3522182" y="3844987"/>
                <a:chExt cx="656467" cy="419144"/>
              </a:xfrm>
            </p:grpSpPr>
            <p:sp>
              <p:nvSpPr>
                <p:cNvPr id="873" name="Google Shape;873;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6" name="Google Shape;886;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887" name="Google Shape;887;p276"/>
              <p:cNvGrpSpPr/>
              <p:nvPr/>
            </p:nvGrpSpPr>
            <p:grpSpPr>
              <a:xfrm>
                <a:off x="3522182" y="1990447"/>
                <a:ext cx="656467" cy="417878"/>
                <a:chOff x="3522182" y="2008227"/>
                <a:chExt cx="656467" cy="417878"/>
              </a:xfrm>
            </p:grpSpPr>
            <p:sp>
              <p:nvSpPr>
                <p:cNvPr id="869" name="Google Shape;869;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8" name="Google Shape;888;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889" name="Google Shape;889;p276"/>
              <p:cNvGrpSpPr/>
              <p:nvPr/>
            </p:nvGrpSpPr>
            <p:grpSpPr>
              <a:xfrm>
                <a:off x="3522182" y="2609527"/>
                <a:ext cx="656467" cy="417878"/>
                <a:chOff x="3522182" y="2620957"/>
                <a:chExt cx="656467" cy="417878"/>
              </a:xfrm>
            </p:grpSpPr>
            <p:sp>
              <p:nvSpPr>
                <p:cNvPr id="877" name="Google Shape;877;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0" name="Google Shape;890;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891" name="Google Shape;891;p276"/>
              <p:cNvGrpSpPr/>
              <p:nvPr/>
            </p:nvGrpSpPr>
            <p:grpSpPr>
              <a:xfrm>
                <a:off x="3522182" y="4465339"/>
                <a:ext cx="656467" cy="419144"/>
                <a:chOff x="3522182" y="4457719"/>
                <a:chExt cx="656467" cy="419144"/>
              </a:xfrm>
            </p:grpSpPr>
            <p:sp>
              <p:nvSpPr>
                <p:cNvPr id="871" name="Google Shape;871;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2" name="Google Shape;892;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893" name="Google Shape;893;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4" name="Google Shape;894;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5" name="Google Shape;895;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6" name="Google Shape;896;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7" name="Google Shape;897;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8" name="Google Shape;898;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0" name="Google Shape;900;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1"/>
        <p:cNvGrpSpPr/>
        <p:nvPr/>
      </p:nvGrpSpPr>
      <p:grpSpPr>
        <a:xfrm>
          <a:off x="0" y="0"/>
          <a:ext cx="0" cy="0"/>
          <a:chOff x="0" y="0"/>
          <a:chExt cx="0" cy="0"/>
        </a:xfrm>
      </p:grpSpPr>
      <p:sp>
        <p:nvSpPr>
          <p:cNvPr id="902" name="Google Shape;902;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3" name="Google Shape;903;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4" name="Google Shape;904;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6" name="Google Shape;906;p277"/>
          <p:cNvGrpSpPr/>
          <p:nvPr/>
        </p:nvGrpSpPr>
        <p:grpSpPr>
          <a:xfrm>
            <a:off x="716012" y="759582"/>
            <a:ext cx="3556067" cy="4132337"/>
            <a:chOff x="520700" y="759582"/>
            <a:chExt cx="3556067" cy="4132337"/>
          </a:xfrm>
        </p:grpSpPr>
        <p:cxnSp>
          <p:nvCxnSpPr>
            <p:cNvPr id="907" name="Google Shape;907;p277"/>
            <p:cNvCxnSpPr>
              <a:stCxn id="908" idx="6"/>
              <a:endCxn id="909"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0" name="Google Shape;910;p277"/>
            <p:cNvCxnSpPr>
              <a:stCxn id="908" idx="6"/>
              <a:endCxn id="911"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2" name="Google Shape;912;p277"/>
            <p:cNvCxnSpPr>
              <a:stCxn id="908" idx="6"/>
              <a:endCxn id="913"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4" name="Google Shape;914;p277"/>
            <p:cNvCxnSpPr>
              <a:stCxn id="908" idx="6"/>
              <a:endCxn id="915"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6" name="Google Shape;916;p277"/>
            <p:cNvCxnSpPr>
              <a:stCxn id="908" idx="6"/>
              <a:endCxn id="917"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8" name="Google Shape;918;p277"/>
            <p:cNvCxnSpPr>
              <a:stCxn id="908" idx="6"/>
              <a:endCxn id="919"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0" name="Google Shape;920;p277"/>
            <p:cNvCxnSpPr>
              <a:endCxn id="921"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08" name="Google Shape;908;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2" name="Google Shape;922;p277"/>
            <p:cNvGrpSpPr/>
            <p:nvPr/>
          </p:nvGrpSpPr>
          <p:grpSpPr>
            <a:xfrm>
              <a:off x="3420306" y="759582"/>
              <a:ext cx="656461" cy="4132337"/>
              <a:chOff x="3522182" y="752447"/>
              <a:chExt cx="656468" cy="4132036"/>
            </a:xfrm>
          </p:grpSpPr>
          <p:grpSp>
            <p:nvGrpSpPr>
              <p:cNvPr id="923" name="Google Shape;923;p277"/>
              <p:cNvGrpSpPr/>
              <p:nvPr/>
            </p:nvGrpSpPr>
            <p:grpSpPr>
              <a:xfrm>
                <a:off x="3522182" y="752447"/>
                <a:ext cx="656468" cy="419144"/>
                <a:chOff x="3522182" y="782927"/>
                <a:chExt cx="656468" cy="419144"/>
              </a:xfrm>
            </p:grpSpPr>
            <p:sp>
              <p:nvSpPr>
                <p:cNvPr id="909" name="Google Shape;909;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4" name="Google Shape;924;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25" name="Google Shape;925;p277"/>
              <p:cNvGrpSpPr/>
              <p:nvPr/>
            </p:nvGrpSpPr>
            <p:grpSpPr>
              <a:xfrm>
                <a:off x="3522182" y="1371527"/>
                <a:ext cx="656467" cy="419144"/>
                <a:chOff x="3522182" y="1395657"/>
                <a:chExt cx="656467" cy="419144"/>
              </a:xfrm>
            </p:grpSpPr>
            <p:sp>
              <p:nvSpPr>
                <p:cNvPr id="911" name="Google Shape;911;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6" name="Google Shape;926;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27" name="Google Shape;927;p277"/>
              <p:cNvGrpSpPr/>
              <p:nvPr/>
            </p:nvGrpSpPr>
            <p:grpSpPr>
              <a:xfrm>
                <a:off x="3522182" y="3228607"/>
                <a:ext cx="656467" cy="417878"/>
                <a:chOff x="3522182" y="3233686"/>
                <a:chExt cx="656467" cy="417878"/>
              </a:xfrm>
            </p:grpSpPr>
            <p:sp>
              <p:nvSpPr>
                <p:cNvPr id="919" name="Google Shape;919;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8" name="Google Shape;928;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29" name="Google Shape;929;p277"/>
              <p:cNvGrpSpPr/>
              <p:nvPr/>
            </p:nvGrpSpPr>
            <p:grpSpPr>
              <a:xfrm>
                <a:off x="3522182" y="3846259"/>
                <a:ext cx="656467" cy="419144"/>
                <a:chOff x="3522182" y="3844987"/>
                <a:chExt cx="656467" cy="419144"/>
              </a:xfrm>
            </p:grpSpPr>
            <p:sp>
              <p:nvSpPr>
                <p:cNvPr id="917" name="Google Shape;917;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0" name="Google Shape;930;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31" name="Google Shape;931;p277"/>
              <p:cNvGrpSpPr/>
              <p:nvPr/>
            </p:nvGrpSpPr>
            <p:grpSpPr>
              <a:xfrm>
                <a:off x="3522182" y="1990447"/>
                <a:ext cx="656467" cy="417878"/>
                <a:chOff x="3522182" y="2008227"/>
                <a:chExt cx="656467" cy="417878"/>
              </a:xfrm>
            </p:grpSpPr>
            <p:sp>
              <p:nvSpPr>
                <p:cNvPr id="913" name="Google Shape;913;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2" name="Google Shape;932;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33" name="Google Shape;933;p277"/>
              <p:cNvGrpSpPr/>
              <p:nvPr/>
            </p:nvGrpSpPr>
            <p:grpSpPr>
              <a:xfrm>
                <a:off x="3522182" y="2609527"/>
                <a:ext cx="656467" cy="417878"/>
                <a:chOff x="3522182" y="2620957"/>
                <a:chExt cx="656467" cy="417878"/>
              </a:xfrm>
            </p:grpSpPr>
            <p:sp>
              <p:nvSpPr>
                <p:cNvPr id="921" name="Google Shape;921;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4" name="Google Shape;934;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35" name="Google Shape;935;p277"/>
              <p:cNvGrpSpPr/>
              <p:nvPr/>
            </p:nvGrpSpPr>
            <p:grpSpPr>
              <a:xfrm>
                <a:off x="3522182" y="4465339"/>
                <a:ext cx="656467" cy="419144"/>
                <a:chOff x="3522182" y="4457719"/>
                <a:chExt cx="656467" cy="419144"/>
              </a:xfrm>
            </p:grpSpPr>
            <p:sp>
              <p:nvSpPr>
                <p:cNvPr id="915" name="Google Shape;915;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6" name="Google Shape;936;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37" name="Google Shape;937;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8" name="Google Shape;938;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9" name="Google Shape;939;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0" name="Google Shape;940;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1" name="Google Shape;941;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2" name="Google Shape;942;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4" name="Google Shape;944;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5"/>
        <p:cNvGrpSpPr/>
        <p:nvPr/>
      </p:nvGrpSpPr>
      <p:grpSpPr>
        <a:xfrm>
          <a:off x="0" y="0"/>
          <a:ext cx="0" cy="0"/>
          <a:chOff x="0" y="0"/>
          <a:chExt cx="0" cy="0"/>
        </a:xfrm>
      </p:grpSpPr>
      <p:sp>
        <p:nvSpPr>
          <p:cNvPr id="946" name="Google Shape;946;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7" name="Google Shape;947;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48" name="Google Shape;948;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0" name="Google Shape;950;p278"/>
          <p:cNvGrpSpPr/>
          <p:nvPr/>
        </p:nvGrpSpPr>
        <p:grpSpPr>
          <a:xfrm>
            <a:off x="716012" y="759582"/>
            <a:ext cx="3556067" cy="4132337"/>
            <a:chOff x="520700" y="759582"/>
            <a:chExt cx="3556067" cy="4132337"/>
          </a:xfrm>
        </p:grpSpPr>
        <p:cxnSp>
          <p:nvCxnSpPr>
            <p:cNvPr id="951" name="Google Shape;951;p278"/>
            <p:cNvCxnSpPr>
              <a:stCxn id="952" idx="6"/>
              <a:endCxn id="953"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4" name="Google Shape;954;p278"/>
            <p:cNvCxnSpPr>
              <a:stCxn id="952" idx="6"/>
              <a:endCxn id="955"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6" name="Google Shape;956;p278"/>
            <p:cNvCxnSpPr>
              <a:stCxn id="952" idx="6"/>
              <a:endCxn id="957"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8" name="Google Shape;958;p278"/>
            <p:cNvCxnSpPr>
              <a:stCxn id="952" idx="6"/>
              <a:endCxn id="959"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0" name="Google Shape;960;p278"/>
            <p:cNvCxnSpPr>
              <a:stCxn id="952" idx="6"/>
              <a:endCxn id="961"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2" name="Google Shape;962;p278"/>
            <p:cNvCxnSpPr>
              <a:stCxn id="952" idx="6"/>
              <a:endCxn id="963"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4" name="Google Shape;964;p278"/>
            <p:cNvCxnSpPr>
              <a:endCxn id="965"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2" name="Google Shape;952;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6" name="Google Shape;966;p278"/>
            <p:cNvGrpSpPr/>
            <p:nvPr/>
          </p:nvGrpSpPr>
          <p:grpSpPr>
            <a:xfrm>
              <a:off x="3420306" y="759582"/>
              <a:ext cx="656461" cy="4132337"/>
              <a:chOff x="3522182" y="752447"/>
              <a:chExt cx="656468" cy="4132036"/>
            </a:xfrm>
          </p:grpSpPr>
          <p:grpSp>
            <p:nvGrpSpPr>
              <p:cNvPr id="967" name="Google Shape;967;p278"/>
              <p:cNvGrpSpPr/>
              <p:nvPr/>
            </p:nvGrpSpPr>
            <p:grpSpPr>
              <a:xfrm>
                <a:off x="3522182" y="752447"/>
                <a:ext cx="656468" cy="419144"/>
                <a:chOff x="3522182" y="782927"/>
                <a:chExt cx="656468" cy="419144"/>
              </a:xfrm>
            </p:grpSpPr>
            <p:sp>
              <p:nvSpPr>
                <p:cNvPr id="953" name="Google Shape;953;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8" name="Google Shape;968;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69" name="Google Shape;969;p278"/>
              <p:cNvGrpSpPr/>
              <p:nvPr/>
            </p:nvGrpSpPr>
            <p:grpSpPr>
              <a:xfrm>
                <a:off x="3522182" y="1371527"/>
                <a:ext cx="656467" cy="419144"/>
                <a:chOff x="3522182" y="1395657"/>
                <a:chExt cx="656467" cy="419144"/>
              </a:xfrm>
            </p:grpSpPr>
            <p:sp>
              <p:nvSpPr>
                <p:cNvPr id="955" name="Google Shape;955;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0" name="Google Shape;970;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71" name="Google Shape;971;p278"/>
              <p:cNvGrpSpPr/>
              <p:nvPr/>
            </p:nvGrpSpPr>
            <p:grpSpPr>
              <a:xfrm>
                <a:off x="3522182" y="3228607"/>
                <a:ext cx="656467" cy="417878"/>
                <a:chOff x="3522182" y="3233686"/>
                <a:chExt cx="656467" cy="417878"/>
              </a:xfrm>
            </p:grpSpPr>
            <p:sp>
              <p:nvSpPr>
                <p:cNvPr id="963" name="Google Shape;963;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2" name="Google Shape;972;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73" name="Google Shape;973;p278"/>
              <p:cNvGrpSpPr/>
              <p:nvPr/>
            </p:nvGrpSpPr>
            <p:grpSpPr>
              <a:xfrm>
                <a:off x="3522182" y="3846259"/>
                <a:ext cx="656467" cy="419144"/>
                <a:chOff x="3522182" y="3844987"/>
                <a:chExt cx="656467" cy="419144"/>
              </a:xfrm>
            </p:grpSpPr>
            <p:sp>
              <p:nvSpPr>
                <p:cNvPr id="961" name="Google Shape;961;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4" name="Google Shape;974;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75" name="Google Shape;975;p278"/>
              <p:cNvGrpSpPr/>
              <p:nvPr/>
            </p:nvGrpSpPr>
            <p:grpSpPr>
              <a:xfrm>
                <a:off x="3522182" y="1990447"/>
                <a:ext cx="656467" cy="417878"/>
                <a:chOff x="3522182" y="2008227"/>
                <a:chExt cx="656467" cy="417878"/>
              </a:xfrm>
            </p:grpSpPr>
            <p:sp>
              <p:nvSpPr>
                <p:cNvPr id="957" name="Google Shape;957;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6" name="Google Shape;976;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77" name="Google Shape;977;p278"/>
              <p:cNvGrpSpPr/>
              <p:nvPr/>
            </p:nvGrpSpPr>
            <p:grpSpPr>
              <a:xfrm>
                <a:off x="3522182" y="2609527"/>
                <a:ext cx="656467" cy="417878"/>
                <a:chOff x="3522182" y="2620957"/>
                <a:chExt cx="656467" cy="417878"/>
              </a:xfrm>
            </p:grpSpPr>
            <p:sp>
              <p:nvSpPr>
                <p:cNvPr id="965" name="Google Shape;965;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8" name="Google Shape;978;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79" name="Google Shape;979;p278"/>
              <p:cNvGrpSpPr/>
              <p:nvPr/>
            </p:nvGrpSpPr>
            <p:grpSpPr>
              <a:xfrm>
                <a:off x="3522182" y="4465339"/>
                <a:ext cx="656467" cy="419144"/>
                <a:chOff x="3522182" y="4457719"/>
                <a:chExt cx="656467" cy="419144"/>
              </a:xfrm>
            </p:grpSpPr>
            <p:sp>
              <p:nvSpPr>
                <p:cNvPr id="959" name="Google Shape;959;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0" name="Google Shape;980;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81" name="Google Shape;981;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2" name="Google Shape;982;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3" name="Google Shape;983;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4" name="Google Shape;984;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5" name="Google Shape;985;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6" name="Google Shape;986;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8" name="Google Shape;988;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89"/>
        <p:cNvGrpSpPr/>
        <p:nvPr/>
      </p:nvGrpSpPr>
      <p:grpSpPr>
        <a:xfrm>
          <a:off x="0" y="0"/>
          <a:ext cx="0" cy="0"/>
          <a:chOff x="0" y="0"/>
          <a:chExt cx="0" cy="0"/>
        </a:xfrm>
      </p:grpSpPr>
      <p:pic>
        <p:nvPicPr>
          <p:cNvPr id="990" name="Google Shape;990;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1" name="Google Shape;991;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2" name="Google Shape;992;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3" name="Google Shape;993;p279"/>
          <p:cNvGrpSpPr/>
          <p:nvPr/>
        </p:nvGrpSpPr>
        <p:grpSpPr>
          <a:xfrm>
            <a:off x="1060707" y="857568"/>
            <a:ext cx="3060700" cy="3921125"/>
            <a:chOff x="520700" y="865188"/>
            <a:chExt cx="3060700" cy="3921125"/>
          </a:xfrm>
        </p:grpSpPr>
        <p:cxnSp>
          <p:nvCxnSpPr>
            <p:cNvPr id="994" name="Google Shape;994;p279"/>
            <p:cNvCxnSpPr>
              <a:stCxn id="995" idx="6"/>
              <a:endCxn id="996"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7" name="Google Shape;997;p279"/>
            <p:cNvCxnSpPr>
              <a:stCxn id="995" idx="6"/>
              <a:endCxn id="998"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9" name="Google Shape;999;p279"/>
            <p:cNvCxnSpPr>
              <a:stCxn id="995" idx="6"/>
              <a:endCxn id="1000"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1" name="Google Shape;1001;p279"/>
            <p:cNvCxnSpPr>
              <a:stCxn id="995" idx="6"/>
              <a:endCxn id="1002"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3" name="Google Shape;1003;p279"/>
            <p:cNvCxnSpPr>
              <a:stCxn id="995" idx="6"/>
              <a:endCxn id="1004"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5" name="Google Shape;1005;p279"/>
            <p:cNvCxnSpPr>
              <a:stCxn id="995" idx="6"/>
              <a:endCxn id="1006"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7" name="Google Shape;1007;p279"/>
            <p:cNvCxnSpPr>
              <a:endCxn id="1008"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5" name="Google Shape;995;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6" name="Google Shape;996;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8" name="Google Shape;998;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6" name="Google Shape;1006;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4" name="Google Shape;1004;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0" name="Google Shape;1000;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8" name="Google Shape;1008;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2" name="Google Shape;1002;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09" name="Google Shape;1009;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17"/>
        <p:cNvGrpSpPr/>
        <p:nvPr/>
      </p:nvGrpSpPr>
      <p:grpSpPr>
        <a:xfrm>
          <a:off x="0" y="0"/>
          <a:ext cx="0" cy="0"/>
          <a:chOff x="0" y="0"/>
          <a:chExt cx="0" cy="0"/>
        </a:xfrm>
      </p:grpSpPr>
      <p:pic>
        <p:nvPicPr>
          <p:cNvPr id="1018" name="Google Shape;1018;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9" name="Google Shape;1019;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0" name="Google Shape;1020;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1" name="Google Shape;1021;p280"/>
          <p:cNvGrpSpPr/>
          <p:nvPr/>
        </p:nvGrpSpPr>
        <p:grpSpPr>
          <a:xfrm>
            <a:off x="1060707" y="857568"/>
            <a:ext cx="3060700" cy="3921125"/>
            <a:chOff x="520700" y="865188"/>
            <a:chExt cx="3060700" cy="3921125"/>
          </a:xfrm>
        </p:grpSpPr>
        <p:cxnSp>
          <p:nvCxnSpPr>
            <p:cNvPr id="1022" name="Google Shape;1022;p280"/>
            <p:cNvCxnSpPr>
              <a:stCxn id="1023" idx="6"/>
              <a:endCxn id="1024"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5" name="Google Shape;1025;p280"/>
            <p:cNvCxnSpPr>
              <a:stCxn id="1023" idx="6"/>
              <a:endCxn id="1026"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7" name="Google Shape;1027;p280"/>
            <p:cNvCxnSpPr>
              <a:stCxn id="1023" idx="6"/>
              <a:endCxn id="1028"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9" name="Google Shape;1029;p280"/>
            <p:cNvCxnSpPr>
              <a:stCxn id="1023" idx="6"/>
              <a:endCxn id="1030"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1" name="Google Shape;1031;p280"/>
            <p:cNvCxnSpPr>
              <a:stCxn id="1023" idx="6"/>
              <a:endCxn id="1032"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3" name="Google Shape;1033;p280"/>
            <p:cNvCxnSpPr>
              <a:stCxn id="1023" idx="6"/>
              <a:endCxn id="1034"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5" name="Google Shape;1035;p280"/>
            <p:cNvCxnSpPr>
              <a:endCxn id="1036"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3" name="Google Shape;1023;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4" name="Google Shape;1024;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6" name="Google Shape;1026;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4" name="Google Shape;1034;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2" name="Google Shape;1032;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8" name="Google Shape;1028;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6" name="Google Shape;1036;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0" name="Google Shape;1030;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7" name="Google Shape;1037;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5"/>
        <p:cNvGrpSpPr/>
        <p:nvPr/>
      </p:nvGrpSpPr>
      <p:grpSpPr>
        <a:xfrm>
          <a:off x="0" y="0"/>
          <a:ext cx="0" cy="0"/>
          <a:chOff x="0" y="0"/>
          <a:chExt cx="0" cy="0"/>
        </a:xfrm>
      </p:grpSpPr>
      <p:pic>
        <p:nvPicPr>
          <p:cNvPr id="1046" name="Google Shape;1046;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7" name="Google Shape;1047;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 name="Google Shape;1048;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9" name="Google Shape;1049;p281"/>
          <p:cNvGrpSpPr/>
          <p:nvPr/>
        </p:nvGrpSpPr>
        <p:grpSpPr>
          <a:xfrm>
            <a:off x="1060707" y="857568"/>
            <a:ext cx="3060700" cy="3921125"/>
            <a:chOff x="520700" y="865188"/>
            <a:chExt cx="3060700" cy="3921125"/>
          </a:xfrm>
        </p:grpSpPr>
        <p:cxnSp>
          <p:nvCxnSpPr>
            <p:cNvPr id="1050" name="Google Shape;1050;p281"/>
            <p:cNvCxnSpPr>
              <a:stCxn id="1051" idx="6"/>
              <a:endCxn id="1052"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3" name="Google Shape;1053;p281"/>
            <p:cNvCxnSpPr>
              <a:stCxn id="1051" idx="6"/>
              <a:endCxn id="1054"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5" name="Google Shape;1055;p281"/>
            <p:cNvCxnSpPr>
              <a:stCxn id="1051" idx="6"/>
              <a:endCxn id="1056"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7" name="Google Shape;1057;p281"/>
            <p:cNvCxnSpPr>
              <a:stCxn id="1051" idx="6"/>
              <a:endCxn id="1058"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9" name="Google Shape;1059;p281"/>
            <p:cNvCxnSpPr>
              <a:stCxn id="1051" idx="6"/>
              <a:endCxn id="1060"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1" name="Google Shape;1061;p281"/>
            <p:cNvCxnSpPr>
              <a:stCxn id="1051" idx="6"/>
              <a:endCxn id="1062"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3" name="Google Shape;1063;p281"/>
            <p:cNvCxnSpPr>
              <a:endCxn id="1064"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1" name="Google Shape;1051;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2" name="Google Shape;1052;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4" name="Google Shape;1054;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2" name="Google Shape;1062;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0" name="Google Shape;1060;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6" name="Google Shape;1056;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4" name="Google Shape;1064;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8" name="Google Shape;1058;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5" name="Google Shape;1065;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73"/>
        <p:cNvGrpSpPr/>
        <p:nvPr/>
      </p:nvGrpSpPr>
      <p:grpSpPr>
        <a:xfrm>
          <a:off x="0" y="0"/>
          <a:ext cx="0" cy="0"/>
          <a:chOff x="0" y="0"/>
          <a:chExt cx="0" cy="0"/>
        </a:xfrm>
      </p:grpSpPr>
      <p:pic>
        <p:nvPicPr>
          <p:cNvPr id="1074" name="Google Shape;1074;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5" name="Google Shape;1075;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6" name="Google Shape;1076;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77" name="Google Shape;1077;p282"/>
          <p:cNvGrpSpPr/>
          <p:nvPr/>
        </p:nvGrpSpPr>
        <p:grpSpPr>
          <a:xfrm>
            <a:off x="2441263" y="1060409"/>
            <a:ext cx="4259386" cy="3399177"/>
            <a:chOff x="2441263" y="1068029"/>
            <a:chExt cx="4259386" cy="3399177"/>
          </a:xfrm>
        </p:grpSpPr>
        <p:pic>
          <p:nvPicPr>
            <p:cNvPr id="1078" name="Google Shape;1078;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79" name="Google Shape;1079;p282"/>
            <p:cNvGrpSpPr/>
            <p:nvPr/>
          </p:nvGrpSpPr>
          <p:grpSpPr>
            <a:xfrm>
              <a:off x="2441263" y="1089939"/>
              <a:ext cx="4259386" cy="3377267"/>
              <a:chOff x="2441263" y="1089939"/>
              <a:chExt cx="4259386" cy="3377267"/>
            </a:xfrm>
          </p:grpSpPr>
          <p:sp>
            <p:nvSpPr>
              <p:cNvPr id="1080" name="Google Shape;1080;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1" name="Google Shape;1081;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2" name="Google Shape;1082;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3" name="Google Shape;1083;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4" name="Google Shape;1084;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5" name="Google Shape;1085;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6" name="Google Shape;1086;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7" name="Google Shape;1087;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088" name="Google Shape;1088;p282"/>
            <p:cNvGrpSpPr/>
            <p:nvPr/>
          </p:nvGrpSpPr>
          <p:grpSpPr>
            <a:xfrm>
              <a:off x="3551613" y="1402488"/>
              <a:ext cx="2053983" cy="2053983"/>
              <a:chOff x="3766548" y="1602249"/>
              <a:chExt cx="2053983" cy="2053983"/>
            </a:xfrm>
          </p:grpSpPr>
          <p:sp>
            <p:nvSpPr>
              <p:cNvPr id="1089" name="Google Shape;1089;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0" name="Google Shape;1090;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91" name="Google Shape;1091;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2" name="Google Shape;1092;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3" name="Google Shape;1093;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4" name="Google Shape;1094;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4"/>
        <p:cNvGrpSpPr/>
        <p:nvPr/>
      </p:nvGrpSpPr>
      <p:grpSpPr>
        <a:xfrm>
          <a:off x="0" y="0"/>
          <a:ext cx="0" cy="0"/>
          <a:chOff x="0" y="0"/>
          <a:chExt cx="0" cy="0"/>
        </a:xfrm>
      </p:grpSpPr>
      <p:pic>
        <p:nvPicPr>
          <p:cNvPr id="45" name="Google Shape;45;p220"/>
          <p:cNvPicPr preferRelativeResize="0"/>
          <p:nvPr/>
        </p:nvPicPr>
        <p:blipFill rotWithShape="1">
          <a:blip r:embed="rId2">
            <a:alphaModFix/>
          </a:blip>
          <a:srcRect l="16976" t="14937" r="19508" b="5408"/>
          <a:stretch/>
        </p:blipFill>
        <p:spPr>
          <a:xfrm>
            <a:off x="6412523" y="0"/>
            <a:ext cx="2731477" cy="5143500"/>
          </a:xfrm>
          <a:prstGeom prst="rect">
            <a:avLst/>
          </a:prstGeom>
          <a:noFill/>
          <a:ln>
            <a:noFill/>
          </a:ln>
        </p:spPr>
      </p:pic>
      <p:pic>
        <p:nvPicPr>
          <p:cNvPr id="46" name="Google Shape;46;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7" name="Google Shape;47;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8" name="Google Shape;48;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9" name="Google Shape;49;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1"/>
        <p:cNvGrpSpPr/>
        <p:nvPr/>
      </p:nvGrpSpPr>
      <p:grpSpPr>
        <a:xfrm>
          <a:off x="0" y="0"/>
          <a:ext cx="0" cy="0"/>
          <a:chOff x="0" y="0"/>
          <a:chExt cx="0" cy="0"/>
        </a:xfrm>
      </p:grpSpPr>
      <p:sp>
        <p:nvSpPr>
          <p:cNvPr id="52" name="Google Shape;52;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3" name="Google Shape;53;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4" name="Google Shape;54;p221"/>
          <p:cNvSpPr>
            <a:spLocks noGrp="1"/>
          </p:cNvSpPr>
          <p:nvPr>
            <p:ph type="pic" idx="2"/>
          </p:nvPr>
        </p:nvSpPr>
        <p:spPr>
          <a:xfrm>
            <a:off x="4983850" y="776920"/>
            <a:ext cx="4160150" cy="4050508"/>
          </a:xfrm>
          <a:prstGeom prst="rect">
            <a:avLst/>
          </a:prstGeom>
          <a:noFill/>
          <a:ln>
            <a:noFill/>
          </a:ln>
        </p:spPr>
      </p:sp>
      <p:sp>
        <p:nvSpPr>
          <p:cNvPr id="55" name="Google Shape;55;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 name="Google Shape;56;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 name="Google Shape;57;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8" cy="2133815"/>
            <a:chOff x="822793" y="1506938"/>
            <a:chExt cx="7494348"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8" cy="2133815"/>
            <a:chOff x="822793" y="1506938"/>
            <a:chExt cx="7494348"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8" cy="2133815"/>
            <a:chOff x="822793" y="1506938"/>
            <a:chExt cx="7494348"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58"/>
        <p:cNvGrpSpPr/>
        <p:nvPr/>
      </p:nvGrpSpPr>
      <p:grpSpPr>
        <a:xfrm>
          <a:off x="0" y="0"/>
          <a:ext cx="0" cy="0"/>
          <a:chOff x="0" y="0"/>
          <a:chExt cx="0" cy="0"/>
        </a:xfrm>
      </p:grpSpPr>
      <p:pic>
        <p:nvPicPr>
          <p:cNvPr id="59" name="Google Shape;59;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0" name="Google Shape;60;p222"/>
          <p:cNvSpPr>
            <a:spLocks noGrp="1"/>
          </p:cNvSpPr>
          <p:nvPr>
            <p:ph type="pic" idx="2"/>
          </p:nvPr>
        </p:nvSpPr>
        <p:spPr>
          <a:xfrm>
            <a:off x="4983850" y="776920"/>
            <a:ext cx="4160150" cy="4050508"/>
          </a:xfrm>
          <a:prstGeom prst="rect">
            <a:avLst/>
          </a:prstGeom>
          <a:noFill/>
          <a:ln>
            <a:noFill/>
          </a:ln>
        </p:spPr>
      </p:sp>
      <p:sp>
        <p:nvSpPr>
          <p:cNvPr id="61" name="Google Shape;61;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 name="Google Shape;62;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Google Shape;63;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66" y="2269762"/>
            <a:ext cx="3937354" cy="160119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t>“CALENDAR SHEDULAR  APPLICATION”</a:t>
            </a:r>
            <a:endParaRPr dirty="0"/>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t>Task - 1</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6A59409-9C2D-8967-2494-56B3142DA9ED}"/>
              </a:ext>
            </a:extLst>
          </p:cNvPr>
          <p:cNvSpPr txBox="1"/>
          <p:nvPr/>
        </p:nvSpPr>
        <p:spPr>
          <a:xfrm>
            <a:off x="457200" y="381000"/>
            <a:ext cx="8442960" cy="4093428"/>
          </a:xfrm>
          <a:prstGeom prst="rect">
            <a:avLst/>
          </a:prstGeom>
          <a:noFill/>
        </p:spPr>
        <p:txBody>
          <a:bodyPr wrap="square" rtlCol="0">
            <a:spAutoFit/>
          </a:bodyPr>
          <a:lstStyle/>
          <a:p>
            <a:r>
              <a:rPr lang="en-IN" sz="1800" b="1" dirty="0">
                <a:solidFill>
                  <a:schemeClr val="tx2">
                    <a:lumMod val="75000"/>
                  </a:schemeClr>
                </a:solidFill>
                <a:latin typeface="Arial" panose="020B0604020202020204" pitchFamily="34" charset="0"/>
                <a:cs typeface="Arial" panose="020B0604020202020204" pitchFamily="34" charset="0"/>
              </a:rPr>
              <a:t>System Requirement Specification</a:t>
            </a:r>
            <a:r>
              <a:rPr lang="en-US" sz="1800" b="1" dirty="0">
                <a:solidFill>
                  <a:schemeClr val="tx2">
                    <a:lumMod val="75000"/>
                  </a:schemeClr>
                </a:solidFill>
                <a:latin typeface="Arial" panose="020B0604020202020204" pitchFamily="34" charset="0"/>
                <a:ea typeface="EB Garamond" panose="00000500000000000000" pitchFamily="2" charset="0"/>
                <a:cs typeface="Arial" panose="020B0604020202020204" pitchFamily="34" charset="0"/>
              </a:rPr>
              <a:t>:</a:t>
            </a:r>
          </a:p>
          <a:p>
            <a:endParaRPr lang="en-US" sz="1800" b="1" dirty="0">
              <a:solidFill>
                <a:schemeClr val="tx2">
                  <a:lumMod val="75000"/>
                </a:schemeClr>
              </a:solidFill>
              <a:latin typeface="Arial" panose="020B0604020202020204" pitchFamily="34" charset="0"/>
              <a:ea typeface="EB Garamond" panose="00000500000000000000" pitchFamily="2" charset="0"/>
              <a:cs typeface="Arial" panose="020B0604020202020204" pitchFamily="34" charset="0"/>
            </a:endParaRPr>
          </a:p>
          <a:p>
            <a:pPr marL="342900" indent="-342900">
              <a:buAutoNum type="alphaLcPeriod"/>
            </a:pPr>
            <a:r>
              <a:rPr lang="en-US" dirty="0">
                <a:latin typeface="Arial" panose="020B0604020202020204" pitchFamily="34" charset="0"/>
                <a:cs typeface="Arial" panose="020B0604020202020204" pitchFamily="34" charset="0"/>
              </a:rPr>
              <a:t>The system will authenticate users at the beginning, differentiate among teachers and students via their email addresses. </a:t>
            </a:r>
          </a:p>
          <a:p>
            <a:pPr marL="342900" indent="-342900">
              <a:buAutoNum type="alphaLcPeriod"/>
            </a:pPr>
            <a:r>
              <a:rPr lang="en-US" dirty="0">
                <a:latin typeface="Arial" panose="020B0604020202020204" pitchFamily="34" charset="0"/>
                <a:cs typeface="Arial" panose="020B0604020202020204" pitchFamily="34" charset="0"/>
              </a:rPr>
              <a:t>The system will allow the admin or lecturer (from now on referred to as the creator) to plan meetings under the constraints expressed by participants. They should also be able to invite the users (lecturers and students) by sending email. </a:t>
            </a:r>
          </a:p>
          <a:p>
            <a:pPr marL="342900" indent="-342900">
              <a:buAutoNum type="alphaLcPeriod"/>
            </a:pPr>
            <a:r>
              <a:rPr lang="en-US" dirty="0">
                <a:latin typeface="Arial" panose="020B0604020202020204" pitchFamily="34" charset="0"/>
                <a:cs typeface="Arial" panose="020B0604020202020204" pitchFamily="34" charset="0"/>
              </a:rPr>
              <a:t>The creator of the meeting should customize meeting room which is adequate with the number of participants. </a:t>
            </a:r>
          </a:p>
          <a:p>
            <a:pPr marL="342900" indent="-342900">
              <a:buAutoNum type="alphaLcPeriod"/>
            </a:pPr>
            <a:r>
              <a:rPr lang="en-US" dirty="0">
                <a:latin typeface="Arial" panose="020B0604020202020204" pitchFamily="34" charset="0"/>
                <a:cs typeface="Arial" panose="020B0604020202020204" pitchFamily="34" charset="0"/>
              </a:rPr>
              <a:t> The creator will be able to reschedule the meeting to support as much flexibility as possible. He/she will be the only one allowed to modify and cancel the meetings and their information. </a:t>
            </a:r>
          </a:p>
          <a:p>
            <a:pPr marL="342900" indent="-342900">
              <a:buAutoNum type="alphaLcPeriod"/>
            </a:pPr>
            <a:r>
              <a:rPr lang="en-US" dirty="0">
                <a:latin typeface="Arial" panose="020B0604020202020204" pitchFamily="34" charset="0"/>
                <a:cs typeface="Arial" panose="020B0604020202020204" pitchFamily="34" charset="0"/>
              </a:rPr>
              <a:t> The initiator is able to send or receive messages from users and informs users of any schedule changes. </a:t>
            </a:r>
          </a:p>
          <a:p>
            <a:pPr marL="342900" indent="-342900">
              <a:buAutoNum type="alphaLcPeriod"/>
            </a:pPr>
            <a:r>
              <a:rPr lang="en-US" dirty="0">
                <a:latin typeface="Arial" panose="020B0604020202020204" pitchFamily="34" charset="0"/>
                <a:cs typeface="Arial" panose="020B0604020202020204" pitchFamily="34" charset="0"/>
              </a:rPr>
              <a:t> The users are able to send and receive messages. They can confirm their availability to participate in the meeting at a link provided. They are also allowed to view and update their schedule. </a:t>
            </a:r>
          </a:p>
          <a:p>
            <a:pPr marL="342900" indent="-342900">
              <a:buAutoNum type="alphaLcPeriod"/>
            </a:pPr>
            <a:r>
              <a:rPr lang="en-US" dirty="0">
                <a:latin typeface="Arial" panose="020B0604020202020204" pitchFamily="34" charset="0"/>
                <a:cs typeface="Arial" panose="020B0604020202020204" pitchFamily="34" charset="0"/>
              </a:rPr>
              <a:t>The MMS system should request a user response to initiator’s messages. The nonprivileged participants should not be aware of the meeting schedule, e.g. students do not have to receive any invitation to a meeting which is particularly for the lecturers</a:t>
            </a:r>
            <a:endParaRPr lang="en-US" dirty="0">
              <a:solidFill>
                <a:schemeClr val="tx2">
                  <a:lumMod val="75000"/>
                </a:schemeClr>
              </a:solidFill>
              <a:latin typeface="Arial" panose="020B0604020202020204" pitchFamily="34" charset="0"/>
              <a:ea typeface="EB Garamond" panose="00000500000000000000" pitchFamily="2" charset="0"/>
              <a:cs typeface="Arial" panose="020B0604020202020204" pitchFamily="34" charset="0"/>
            </a:endParaRPr>
          </a:p>
        </p:txBody>
      </p:sp>
    </p:spTree>
    <p:extLst>
      <p:ext uri="{BB962C8B-B14F-4D97-AF65-F5344CB8AC3E}">
        <p14:creationId xmlns:p14="http://schemas.microsoft.com/office/powerpoint/2010/main" val="3642939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28023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dirty="0">
                <a:solidFill>
                  <a:schemeClr val="dk2"/>
                </a:solidFill>
                <a:latin typeface="Arial Black" panose="020B0A04020102020204" pitchFamily="34" charset="0"/>
                <a:ea typeface="EB Garamond"/>
                <a:cs typeface="EB Garamond"/>
                <a:sym typeface="EB Garamond"/>
              </a:rPr>
              <a:t>Check-List</a:t>
            </a:r>
            <a:endParaRPr sz="1800" dirty="0">
              <a:solidFill>
                <a:schemeClr val="dk2"/>
              </a:solidFill>
              <a:latin typeface="Arial Black" panose="020B0A04020102020204" pitchFamily="34" charset="0"/>
              <a:ea typeface="EB Garamond"/>
              <a:cs typeface="EB Garamond"/>
              <a:sym typeface="EB Garamond"/>
            </a:endParaRPr>
          </a:p>
        </p:txBody>
      </p:sp>
      <p:sp>
        <p:nvSpPr>
          <p:cNvPr id="1866" name="Google Shape;1866;g2139e008f02_0_11"/>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dirty="0">
                <a:latin typeface="Arial" panose="020B0604020202020204" pitchFamily="34" charset="0"/>
                <a:ea typeface="EB Garamond"/>
                <a:cs typeface="Arial" panose="020B0604020202020204" pitchFamily="34" charset="0"/>
                <a:sym typeface="EB Garamond"/>
              </a:rPr>
              <a:t>Gather requirements for the project</a:t>
            </a:r>
            <a:endParaRPr sz="1000" b="0" dirty="0">
              <a:latin typeface="Arial" panose="020B0604020202020204" pitchFamily="34" charset="0"/>
              <a:ea typeface="EB Garamond"/>
              <a:cs typeface="Arial" panose="020B0604020202020204" pitchFamily="34" charset="0"/>
              <a:sym typeface="EB Garamond"/>
            </a:endParaRPr>
          </a:p>
        </p:txBody>
      </p:sp>
      <p:sp>
        <p:nvSpPr>
          <p:cNvPr id="1867" name="Google Shape;1867;g2139e008f02_0_11"/>
          <p:cNvSpPr txBox="1">
            <a:spLocks noGrp="1"/>
          </p:cNvSpPr>
          <p:nvPr>
            <p:ph type="body" idx="3"/>
          </p:nvPr>
        </p:nvSpPr>
        <p:spPr>
          <a:xfrm>
            <a:off x="633920" y="2188616"/>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dirty="0">
                <a:latin typeface="Arial" panose="020B0604020202020204" pitchFamily="34" charset="0"/>
                <a:ea typeface="EB Garamond"/>
                <a:cs typeface="Arial" panose="020B0604020202020204" pitchFamily="34" charset="0"/>
                <a:sym typeface="EB Garamond"/>
              </a:rPr>
              <a:t>Prepare database design schemas</a:t>
            </a:r>
            <a:endParaRPr sz="1000" b="0" dirty="0">
              <a:latin typeface="Arial" panose="020B0604020202020204" pitchFamily="34" charset="0"/>
              <a:ea typeface="EB Garamond"/>
              <a:cs typeface="Arial" panose="020B0604020202020204" pitchFamily="34" charset="0"/>
              <a:sym typeface="EB Garamond"/>
            </a:endParaRPr>
          </a:p>
        </p:txBody>
      </p:sp>
      <p:sp>
        <p:nvSpPr>
          <p:cNvPr id="1868" name="Google Shape;1868;g2139e008f02_0_11"/>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dirty="0">
                <a:latin typeface="Arial" panose="020B0604020202020204" pitchFamily="34" charset="0"/>
                <a:ea typeface="EB Garamond"/>
                <a:cs typeface="Arial" panose="020B0604020202020204" pitchFamily="34" charset="0"/>
                <a:sym typeface="EB Garamond"/>
              </a:rPr>
              <a:t>Get your initial project Structure ready</a:t>
            </a:r>
            <a:endParaRPr sz="1000" b="0" dirty="0">
              <a:latin typeface="Arial" panose="020B0604020202020204" pitchFamily="34" charset="0"/>
              <a:ea typeface="EB Garamond"/>
              <a:cs typeface="Arial" panose="020B0604020202020204" pitchFamily="34" charset="0"/>
              <a:sym typeface="EB Garamond"/>
            </a:endParaRPr>
          </a:p>
        </p:txBody>
      </p:sp>
      <p:sp>
        <p:nvSpPr>
          <p:cNvPr id="1869" name="Google Shape;1869;g2139e008f02_0_11"/>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dirty="0">
                <a:latin typeface="Arial" panose="020B0604020202020204" pitchFamily="34" charset="0"/>
                <a:ea typeface="EB Garamond"/>
                <a:cs typeface="Arial" panose="020B0604020202020204" pitchFamily="34" charset="0"/>
                <a:sym typeface="EB Garamond"/>
              </a:rPr>
              <a:t>Initiate a git repository</a:t>
            </a:r>
            <a:endParaRPr sz="1000" b="0" dirty="0">
              <a:latin typeface="Arial" panose="020B0604020202020204" pitchFamily="34" charset="0"/>
              <a:ea typeface="EB Garamond"/>
              <a:cs typeface="Arial" panose="020B0604020202020204" pitchFamily="34" charset="0"/>
              <a:sym typeface="EB Garamond"/>
            </a:endParaRPr>
          </a:p>
        </p:txBody>
      </p:sp>
      <p:sp>
        <p:nvSpPr>
          <p:cNvPr id="1870" name="Google Shape;1870;g2139e008f02_0_11"/>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dirty="0">
                <a:latin typeface="Arial" panose="020B0604020202020204" pitchFamily="34" charset="0"/>
                <a:ea typeface="EB Garamond"/>
                <a:cs typeface="Arial" panose="020B0604020202020204" pitchFamily="34" charset="0"/>
                <a:sym typeface="EB Garamond"/>
              </a:rPr>
              <a:t>add Readme.md file with description of the project</a:t>
            </a:r>
            <a:endParaRPr sz="1000" b="0" dirty="0">
              <a:latin typeface="Arial" panose="020B0604020202020204" pitchFamily="34" charset="0"/>
              <a:ea typeface="EB Garamond"/>
              <a:cs typeface="Arial" panose="020B0604020202020204" pitchFamily="34" charset="0"/>
              <a:sym typeface="EB Garamond"/>
            </a:endParaRPr>
          </a:p>
        </p:txBody>
      </p:sp>
      <p:sp>
        <p:nvSpPr>
          <p:cNvPr id="1871" name="Google Shape;1871;g2139e008f02_0_11"/>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dirty="0">
                <a:latin typeface="Arial" panose="020B0604020202020204" pitchFamily="34" charset="0"/>
                <a:ea typeface="EB Garamond"/>
                <a:cs typeface="Arial" panose="020B0604020202020204" pitchFamily="34" charset="0"/>
                <a:sym typeface="EB Garamond"/>
              </a:rPr>
              <a:t>Commit all changes with "first commit"</a:t>
            </a:r>
            <a:endParaRPr sz="1000" b="0" dirty="0">
              <a:latin typeface="Arial" panose="020B0604020202020204" pitchFamily="34" charset="0"/>
              <a:ea typeface="EB Garamond"/>
              <a:cs typeface="Arial" panose="020B0604020202020204" pitchFamily="34" charset="0"/>
              <a:sym typeface="EB Garamond"/>
            </a:endParaRPr>
          </a:p>
        </p:txBody>
      </p:sp>
      <p:sp>
        <p:nvSpPr>
          <p:cNvPr id="1872" name="Google Shape;1872;g2139e008f02_0_11"/>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dirty="0">
                <a:latin typeface="EB Garamond"/>
                <a:ea typeface="EB Garamond"/>
                <a:cs typeface="EB Garamond"/>
                <a:sym typeface="EB Garamond"/>
              </a:rPr>
              <a:t>create a </a:t>
            </a:r>
            <a:r>
              <a:rPr lang="en-US" sz="1000" b="0" dirty="0">
                <a:latin typeface="Arial" panose="020B0604020202020204" pitchFamily="34" charset="0"/>
                <a:ea typeface="EB Garamond"/>
                <a:cs typeface="Arial" panose="020B0604020202020204" pitchFamily="34" charset="0"/>
                <a:sym typeface="EB Garamond"/>
              </a:rPr>
              <a:t>repository</a:t>
            </a:r>
            <a:r>
              <a:rPr lang="en-US" sz="1000" b="0" dirty="0">
                <a:latin typeface="EB Garamond"/>
                <a:ea typeface="EB Garamond"/>
                <a:cs typeface="EB Garamond"/>
                <a:sym typeface="EB Garamond"/>
              </a:rPr>
              <a:t> on </a:t>
            </a:r>
            <a:r>
              <a:rPr lang="en-US" sz="1000" b="0" dirty="0" err="1">
                <a:latin typeface="EB Garamond"/>
                <a:ea typeface="EB Garamond"/>
                <a:cs typeface="EB Garamond"/>
                <a:sym typeface="EB Garamond"/>
              </a:rPr>
              <a:t>github</a:t>
            </a:r>
            <a:r>
              <a:rPr lang="en-US" sz="1000" b="0" dirty="0">
                <a:latin typeface="EB Garamond"/>
                <a:ea typeface="EB Garamond"/>
                <a:cs typeface="EB Garamond"/>
                <a:sym typeface="EB Garamond"/>
              </a:rPr>
              <a:t> </a:t>
            </a:r>
            <a:r>
              <a:rPr lang="en-US" sz="1000" b="0" dirty="0" err="1">
                <a:latin typeface="EB Garamond"/>
                <a:ea typeface="EB Garamond"/>
                <a:cs typeface="EB Garamond"/>
                <a:sym typeface="EB Garamond"/>
              </a:rPr>
              <a:t>realted</a:t>
            </a:r>
            <a:r>
              <a:rPr lang="en-US" sz="1000" b="0" dirty="0">
                <a:latin typeface="EB Garamond"/>
                <a:ea typeface="EB Garamond"/>
                <a:cs typeface="EB Garamond"/>
                <a:sym typeface="EB Garamond"/>
              </a:rPr>
              <a:t> to project</a:t>
            </a:r>
            <a:endParaRPr sz="1000" b="0" dirty="0">
              <a:latin typeface="EB Garamond"/>
              <a:ea typeface="EB Garamond"/>
              <a:cs typeface="EB Garamond"/>
              <a:sym typeface="EB Garamond"/>
            </a:endParaRPr>
          </a:p>
        </p:txBody>
      </p:sp>
      <p:sp>
        <p:nvSpPr>
          <p:cNvPr id="1873" name="Google Shape;1873;g2139e008f02_0_11"/>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dirty="0">
                <a:latin typeface="Arial" panose="020B0604020202020204" pitchFamily="34" charset="0"/>
                <a:ea typeface="EB Garamond"/>
                <a:cs typeface="Arial" panose="020B0604020202020204" pitchFamily="34" charset="0"/>
                <a:sym typeface="EB Garamond"/>
              </a:rPr>
              <a:t>Push your changes to </a:t>
            </a:r>
            <a:r>
              <a:rPr lang="en-US" sz="1000" b="0" dirty="0" err="1">
                <a:latin typeface="Arial" panose="020B0604020202020204" pitchFamily="34" charset="0"/>
                <a:ea typeface="EB Garamond"/>
                <a:cs typeface="Arial" panose="020B0604020202020204" pitchFamily="34" charset="0"/>
                <a:sym typeface="EB Garamond"/>
              </a:rPr>
              <a:t>github</a:t>
            </a:r>
            <a:endParaRPr sz="1000" b="0" dirty="0">
              <a:latin typeface="Arial" panose="020B0604020202020204" pitchFamily="34" charset="0"/>
              <a:ea typeface="EB Garamond"/>
              <a:cs typeface="Arial" panose="020B0604020202020204" pitchFamily="34" charset="0"/>
              <a:sym typeface="EB Garamond"/>
            </a:endParaRPr>
          </a:p>
        </p:txBody>
      </p:sp>
      <p:sp>
        <p:nvSpPr>
          <p:cNvPr id="1874" name="Google Shape;1874;g2139e008f02_0_11"/>
          <p:cNvSpPr txBox="1"/>
          <p:nvPr/>
        </p:nvSpPr>
        <p:spPr>
          <a:xfrm>
            <a:off x="193300" y="125175"/>
            <a:ext cx="3126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dirty="0">
                <a:solidFill>
                  <a:schemeClr val="lt2"/>
                </a:solidFill>
                <a:latin typeface="Arial Black" panose="020B0A04020102020204" pitchFamily="34" charset="0"/>
                <a:ea typeface="EB Garamond"/>
                <a:cs typeface="EB Garamond"/>
                <a:sym typeface="EB Garamond"/>
              </a:rPr>
              <a:t>Assessment Parameter</a:t>
            </a:r>
            <a:endParaRPr sz="2400" b="1" dirty="0">
              <a:solidFill>
                <a:schemeClr val="lt2"/>
              </a:solidFill>
              <a:latin typeface="Arial Black" panose="020B0A04020102020204" pitchFamily="34" charset="0"/>
              <a:ea typeface="EB Garamond"/>
              <a:cs typeface="EB Garamond"/>
              <a:sym typeface="EB Garamon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dirty="0"/>
              <a:t>Submission </a:t>
            </a:r>
            <a:r>
              <a:rPr lang="en-US" dirty="0" err="1"/>
              <a:t>Github</a:t>
            </a:r>
            <a:endParaRPr dirty="0"/>
          </a:p>
        </p:txBody>
      </p:sp>
      <p:sp>
        <p:nvSpPr>
          <p:cNvPr id="1880" name="Google Shape;1880;p212"/>
          <p:cNvSpPr txBox="1">
            <a:spLocks noGrp="1"/>
          </p:cNvSpPr>
          <p:nvPr>
            <p:ph type="body" idx="2"/>
          </p:nvPr>
        </p:nvSpPr>
        <p:spPr>
          <a:xfrm>
            <a:off x="4002459" y="2112419"/>
            <a:ext cx="3067159" cy="523180"/>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lang="en-US" b="0" i="0" dirty="0">
                <a:solidFill>
                  <a:srgbClr val="BD8738"/>
                </a:solidFill>
                <a:latin typeface="Arial" panose="020B0604020202020204" pitchFamily="34" charset="0"/>
                <a:ea typeface="EB Garamond SemiBold"/>
                <a:cs typeface="Arial" panose="020B0604020202020204" pitchFamily="34" charset="0"/>
                <a:sym typeface="EB Garamond SemiBold"/>
              </a:rPr>
              <a:t>https://github.com/VarshajoyJ/calender-Scheduler-Application.git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5225"/>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00" y="811421"/>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2000" dirty="0">
                <a:solidFill>
                  <a:schemeClr val="tx2"/>
                </a:solidFill>
              </a:rPr>
              <a:t>CALENDAR SHEDULAR  APPLICATION</a:t>
            </a:r>
            <a:endParaRPr sz="2000" dirty="0">
              <a:solidFill>
                <a:schemeClr val="tx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00" y="1295658"/>
            <a:ext cx="4548587" cy="3036421"/>
          </a:xfrm>
          <a:prstGeom prst="rect">
            <a:avLst/>
          </a:prstGeom>
          <a:noFill/>
          <a:ln>
            <a:noFill/>
          </a:ln>
        </p:spPr>
        <p:txBody>
          <a:bodyPr spcFirstLastPara="1" wrap="square" lIns="91425" tIns="45700" rIns="91425" bIns="45700" anchor="t" anchorCtr="0">
            <a:noAutofit/>
          </a:bodyPr>
          <a:lstStyle/>
          <a:p>
            <a:pPr marL="285750" lvl="0" indent="-292100" algn="l" rtl="0">
              <a:lnSpc>
                <a:spcPct val="100000"/>
              </a:lnSpc>
              <a:spcBef>
                <a:spcPts val="0"/>
              </a:spcBef>
              <a:spcAft>
                <a:spcPts val="0"/>
              </a:spcAft>
              <a:buClr>
                <a:schemeClr val="lt1"/>
              </a:buClr>
              <a:buSzPts val="1400"/>
              <a:buFont typeface="EB Garamond Medium"/>
              <a:buChar char="▪"/>
            </a:pPr>
            <a:r>
              <a:rPr lang="en-US" dirty="0"/>
              <a:t>Calendar </a:t>
            </a:r>
            <a:r>
              <a:rPr lang="en-US" dirty="0" err="1"/>
              <a:t>Shedular</a:t>
            </a:r>
            <a:r>
              <a:rPr lang="en-US" dirty="0"/>
              <a:t> </a:t>
            </a:r>
            <a:r>
              <a:rPr lang="en-US" dirty="0">
                <a:latin typeface="EB Garamond Medium"/>
                <a:ea typeface="EB Garamond Medium"/>
                <a:cs typeface="EB Garamond Medium"/>
                <a:sym typeface="EB Garamond Medium"/>
              </a:rPr>
              <a:t>Introduction</a:t>
            </a:r>
            <a:endParaRPr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1453024579"/>
              </p:ext>
            </p:extLst>
          </p:nvPr>
        </p:nvGraphicFramePr>
        <p:xfrm>
          <a:off x="144700" y="2345525"/>
          <a:ext cx="4427300" cy="792420"/>
        </p:xfrm>
        <a:graphic>
          <a:graphicData uri="http://schemas.openxmlformats.org/drawingml/2006/table">
            <a:tbl>
              <a:tblPr>
                <a:noFill/>
                <a:tableStyleId>{11988E83-D4C4-4DDE-B1E8-2A12097C507F}</a:tableStyleId>
              </a:tblPr>
              <a:tblGrid>
                <a:gridCol w="1799462">
                  <a:extLst>
                    <a:ext uri="{9D8B030D-6E8A-4147-A177-3AD203B41FA5}">
                      <a16:colId xmlns:a16="http://schemas.microsoft.com/office/drawing/2014/main" val="20000"/>
                    </a:ext>
                  </a:extLst>
                </a:gridCol>
                <a:gridCol w="1865838">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tblGrid>
              <a:tr h="396200">
                <a:tc>
                  <a:txBody>
                    <a:bodyPr/>
                    <a:lstStyle/>
                    <a:p>
                      <a:pPr marL="0" lvl="0" indent="0" algn="ctr" rtl="0">
                        <a:spcBef>
                          <a:spcPts val="0"/>
                        </a:spcBef>
                        <a:spcAft>
                          <a:spcPts val="0"/>
                        </a:spcAft>
                        <a:buNone/>
                      </a:pPr>
                      <a:r>
                        <a:rPr lang="en-US" b="1" dirty="0">
                          <a:solidFill>
                            <a:schemeClr val="lt2"/>
                          </a:solidFill>
                        </a:rPr>
                        <a:t>LMS Username</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dirty="0">
                          <a:solidFill>
                            <a:schemeClr val="lt2"/>
                          </a:solidFill>
                        </a:rPr>
                        <a:t>Name </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dirty="0">
                          <a:solidFill>
                            <a:schemeClr val="lt2"/>
                          </a:solidFill>
                        </a:rPr>
                        <a:t>Batch </a:t>
                      </a:r>
                      <a:endParaRPr b="1" dirty="0">
                        <a:solidFill>
                          <a:schemeClr val="lt2"/>
                        </a:solidFill>
                      </a:endParaRPr>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US" b="0" dirty="0">
                          <a:solidFill>
                            <a:schemeClr val="bg1"/>
                          </a:solidFill>
                          <a:latin typeface="Arial" panose="020B0604020202020204" pitchFamily="34" charset="0"/>
                          <a:ea typeface="EB Garamond" panose="00000500000000000000" pitchFamily="2" charset="0"/>
                          <a:cs typeface="Arial" panose="020B0604020202020204" pitchFamily="34" charset="0"/>
                        </a:rPr>
                        <a:t>au210620205046</a:t>
                      </a:r>
                      <a:endParaRPr b="0" dirty="0">
                        <a:solidFill>
                          <a:schemeClr val="bg1"/>
                        </a:solidFill>
                        <a:latin typeface="Arial" panose="020B0604020202020204" pitchFamily="34" charset="0"/>
                        <a:ea typeface="EB Garamond" panose="00000500000000000000" pitchFamily="2" charset="0"/>
                        <a:cs typeface="Arial" panose="020B0604020202020204" pitchFamily="34" charset="0"/>
                      </a:endParaRPr>
                    </a:p>
                  </a:txBody>
                  <a:tcPr marL="91425" marR="91425" marT="91425" marB="91425"/>
                </a:tc>
                <a:tc>
                  <a:txBody>
                    <a:bodyPr/>
                    <a:lstStyle/>
                    <a:p>
                      <a:pPr marL="0" lvl="0" indent="0" algn="l" rtl="0">
                        <a:spcBef>
                          <a:spcPts val="0"/>
                        </a:spcBef>
                        <a:spcAft>
                          <a:spcPts val="0"/>
                        </a:spcAft>
                        <a:buNone/>
                      </a:pPr>
                      <a:r>
                        <a:rPr lang="en-US" dirty="0">
                          <a:solidFill>
                            <a:schemeClr val="bg1"/>
                          </a:solidFill>
                          <a:latin typeface="Arial" panose="020B0604020202020204" pitchFamily="34" charset="0"/>
                          <a:ea typeface="EB Garamond" panose="00000500000000000000" pitchFamily="2" charset="0"/>
                          <a:cs typeface="Arial" panose="020B0604020202020204" pitchFamily="34" charset="0"/>
                        </a:rPr>
                        <a:t>Varsha </a:t>
                      </a:r>
                      <a:r>
                        <a:rPr lang="en-US" dirty="0" err="1">
                          <a:solidFill>
                            <a:schemeClr val="bg1"/>
                          </a:solidFill>
                          <a:latin typeface="Arial" panose="020B0604020202020204" pitchFamily="34" charset="0"/>
                          <a:ea typeface="EB Garamond" panose="00000500000000000000" pitchFamily="2" charset="0"/>
                          <a:cs typeface="Arial" panose="020B0604020202020204" pitchFamily="34" charset="0"/>
                        </a:rPr>
                        <a:t>joy.J</a:t>
                      </a:r>
                      <a:endParaRPr dirty="0">
                        <a:solidFill>
                          <a:schemeClr val="bg1"/>
                        </a:solidFill>
                        <a:latin typeface="Arial" panose="020B0604020202020204" pitchFamily="34" charset="0"/>
                        <a:ea typeface="EB Garamond" panose="00000500000000000000" pitchFamily="2" charset="0"/>
                        <a:cs typeface="Arial" panose="020B0604020202020204" pitchFamily="34" charset="0"/>
                      </a:endParaRPr>
                    </a:p>
                  </a:txBody>
                  <a:tcPr marL="91425" marR="91425" marT="91425" marB="91425"/>
                </a:tc>
                <a:tc>
                  <a:txBody>
                    <a:bodyPr/>
                    <a:lstStyle/>
                    <a:p>
                      <a:pPr marL="0" lvl="0" indent="0" algn="l" rtl="0">
                        <a:spcBef>
                          <a:spcPts val="0"/>
                        </a:spcBef>
                        <a:spcAft>
                          <a:spcPts val="0"/>
                        </a:spcAft>
                        <a:buNone/>
                      </a:pPr>
                      <a:r>
                        <a:rPr lang="en-US" dirty="0">
                          <a:solidFill>
                            <a:schemeClr val="bg1"/>
                          </a:solidFill>
                          <a:latin typeface="Arial" panose="020B0604020202020204" pitchFamily="34" charset="0"/>
                          <a:ea typeface="EB Garamond" panose="00000500000000000000" pitchFamily="2" charset="0"/>
                          <a:cs typeface="Arial" panose="020B0604020202020204" pitchFamily="34" charset="0"/>
                        </a:rPr>
                        <a:t>A26</a:t>
                      </a:r>
                      <a:endParaRPr dirty="0">
                        <a:solidFill>
                          <a:schemeClr val="bg1"/>
                        </a:solidFill>
                        <a:latin typeface="Arial" panose="020B0604020202020204" pitchFamily="34" charset="0"/>
                        <a:ea typeface="EB Garamond" panose="00000500000000000000" pitchFamily="2" charset="0"/>
                        <a:cs typeface="Arial" panose="020B06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Arial" panose="020B0604020202020204" pitchFamily="34" charset="0"/>
                <a:ea typeface="EB Garamond Medium"/>
                <a:cs typeface="Arial" panose="020B0604020202020204" pitchFamily="34" charset="0"/>
                <a:sym typeface="EB Garamond Medium"/>
              </a:rPr>
              <a:t>Creation of SRS &amp; Git hub</a:t>
            </a:r>
            <a:endParaRPr sz="1600" b="1" dirty="0">
              <a:solidFill>
                <a:srgbClr val="0B5394"/>
              </a:solidFill>
              <a:latin typeface="Arial" panose="020B0604020202020204" pitchFamily="34" charset="0"/>
              <a:ea typeface="EB Garamond Medium"/>
              <a:cs typeface="Arial" panose="020B0604020202020204" pitchFamily="34" charset="0"/>
              <a:sym typeface="EB Garamond Medium"/>
            </a:endParaRPr>
          </a:p>
          <a:p>
            <a:pPr marL="457200" indent="-317500">
              <a:lnSpc>
                <a:spcPct val="107916"/>
              </a:lnSpc>
              <a:buClr>
                <a:schemeClr val="dk1"/>
              </a:buClr>
              <a:buSzPts val="1400"/>
              <a:buFont typeface="EB Garamond Medium"/>
              <a:buChar char="▪"/>
            </a:pPr>
            <a:r>
              <a:rPr lang="en-US" dirty="0">
                <a:solidFill>
                  <a:schemeClr val="dk1"/>
                </a:solidFill>
                <a:latin typeface="Arial" panose="020B0604020202020204" pitchFamily="34" charset="0"/>
                <a:ea typeface="EB Garamond Medium"/>
                <a:cs typeface="Arial" panose="020B0604020202020204" pitchFamily="34" charset="0"/>
                <a:sym typeface="EB Garamond Medium"/>
              </a:rPr>
              <a:t>Creation &amp; Set-Create SRS : “Your Project”</a:t>
            </a:r>
          </a:p>
          <a:p>
            <a:pPr marL="457200" lvl="0" indent="-317500" algn="l" rtl="0">
              <a:lnSpc>
                <a:spcPct val="107916"/>
              </a:lnSpc>
              <a:spcBef>
                <a:spcPts val="0"/>
              </a:spcBef>
              <a:spcAft>
                <a:spcPts val="0"/>
              </a:spcAft>
              <a:buClr>
                <a:schemeClr val="dk1"/>
              </a:buClr>
              <a:buSzPts val="1400"/>
              <a:buFont typeface="EB Garamond Medium"/>
              <a:buChar char="▪"/>
            </a:pPr>
            <a:r>
              <a:rPr lang="en-US" dirty="0">
                <a:solidFill>
                  <a:schemeClr val="dk1"/>
                </a:solidFill>
                <a:latin typeface="Arial" panose="020B0604020202020204" pitchFamily="34" charset="0"/>
                <a:ea typeface="EB Garamond Medium"/>
                <a:cs typeface="Arial" panose="020B0604020202020204" pitchFamily="34" charset="0"/>
                <a:sym typeface="EB Garamond Medium"/>
              </a:rPr>
              <a:t>up of Git hub account</a:t>
            </a:r>
            <a:endParaRPr dirty="0">
              <a:solidFill>
                <a:schemeClr val="dk1"/>
              </a:solidFill>
              <a:latin typeface="Arial" panose="020B0604020202020204" pitchFamily="34" charset="0"/>
              <a:ea typeface="EB Garamond Medium"/>
              <a:cs typeface="Arial" panose="020B0604020202020204" pitchFamily="34" charset="0"/>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dirty="0">
                <a:solidFill>
                  <a:schemeClr val="dk1"/>
                </a:solidFill>
                <a:latin typeface="Arial" panose="020B0604020202020204" pitchFamily="34" charset="0"/>
                <a:ea typeface="EB Garamond Medium"/>
                <a:cs typeface="Arial" panose="020B0604020202020204" pitchFamily="34" charset="0"/>
                <a:sym typeface="EB Garamond Medium"/>
              </a:rPr>
              <a:t>Creation &amp; Hands-on to various commands of Git Bash</a:t>
            </a:r>
            <a:endParaRPr dirty="0">
              <a:latin typeface="Arial" panose="020B0604020202020204" pitchFamily="34" charset="0"/>
              <a:ea typeface="Public Sans"/>
              <a:cs typeface="Arial" panose="020B0604020202020204" pitchFamily="34" charset="0"/>
              <a:sym typeface="Public Sans"/>
            </a:endParaRPr>
          </a:p>
        </p:txBody>
      </p:sp>
      <p:sp>
        <p:nvSpPr>
          <p:cNvPr id="1848" name="Google Shape;1848;p211"/>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lvl="0" indent="-317500" algn="l" rtl="0">
              <a:lnSpc>
                <a:spcPct val="107916"/>
              </a:lnSpc>
              <a:spcBef>
                <a:spcPts val="0"/>
              </a:spcBef>
              <a:spcAft>
                <a:spcPts val="0"/>
              </a:spcAft>
              <a:buClr>
                <a:schemeClr val="dk1"/>
              </a:buClr>
              <a:buSzPts val="1400"/>
              <a:buFont typeface="EB Garamond Medium"/>
              <a:buChar char="▪"/>
            </a:pPr>
            <a:r>
              <a:rPr lang="en-US" dirty="0">
                <a:solidFill>
                  <a:schemeClr val="dk1"/>
                </a:solidFill>
                <a:latin typeface="Arial" panose="020B0604020202020204" pitchFamily="34" charset="0"/>
                <a:ea typeface="EB Garamond Medium"/>
                <a:cs typeface="Arial" panose="020B0604020202020204" pitchFamily="34" charset="0"/>
                <a:sym typeface="EB Garamond Medium"/>
              </a:rPr>
              <a:t>Get to know about different lifecycle models.</a:t>
            </a:r>
            <a:endParaRPr dirty="0">
              <a:solidFill>
                <a:schemeClr val="dk1"/>
              </a:solidFill>
              <a:latin typeface="Arial" panose="020B0604020202020204" pitchFamily="34" charset="0"/>
              <a:ea typeface="EB Garamond Medium"/>
              <a:cs typeface="Arial" panose="020B0604020202020204" pitchFamily="34" charset="0"/>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dirty="0">
                <a:solidFill>
                  <a:schemeClr val="dk1"/>
                </a:solidFill>
                <a:latin typeface="Arial" panose="020B0604020202020204" pitchFamily="34" charset="0"/>
                <a:ea typeface="EB Garamond Medium"/>
                <a:cs typeface="Arial" panose="020B0604020202020204" pitchFamily="34" charset="0"/>
                <a:sym typeface="EB Garamond Medium"/>
              </a:rPr>
              <a:t>Understanding importance and how to create an SRS</a:t>
            </a:r>
            <a:endParaRPr dirty="0">
              <a:solidFill>
                <a:schemeClr val="dk1"/>
              </a:solidFill>
              <a:latin typeface="Arial" panose="020B0604020202020204" pitchFamily="34" charset="0"/>
              <a:ea typeface="EB Garamond Medium"/>
              <a:cs typeface="Arial" panose="020B0604020202020204" pitchFamily="34" charset="0"/>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dirty="0">
                <a:solidFill>
                  <a:schemeClr val="dk1"/>
                </a:solidFill>
                <a:latin typeface="Arial" panose="020B0604020202020204" pitchFamily="34" charset="0"/>
                <a:ea typeface="EB Garamond Medium"/>
                <a:cs typeface="Arial" panose="020B0604020202020204" pitchFamily="34" charset="0"/>
                <a:sym typeface="EB Garamond Medium"/>
              </a:rPr>
              <a:t>Knowing various commands of </a:t>
            </a:r>
            <a:r>
              <a:rPr lang="en-US" dirty="0" err="1">
                <a:solidFill>
                  <a:schemeClr val="dk1"/>
                </a:solidFill>
                <a:latin typeface="Arial" panose="020B0604020202020204" pitchFamily="34" charset="0"/>
                <a:ea typeface="EB Garamond Medium"/>
                <a:cs typeface="Arial" panose="020B0604020202020204" pitchFamily="34" charset="0"/>
                <a:sym typeface="EB Garamond Medium"/>
              </a:rPr>
              <a:t>Github</a:t>
            </a:r>
            <a:endParaRPr dirty="0">
              <a:solidFill>
                <a:schemeClr val="dk1"/>
              </a:solidFill>
              <a:latin typeface="Arial" panose="020B0604020202020204" pitchFamily="34" charset="0"/>
              <a:ea typeface="EB Garamond Medium"/>
              <a:cs typeface="Arial" panose="020B0604020202020204" pitchFamily="34" charset="0"/>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dirty="0">
                <a:solidFill>
                  <a:schemeClr val="dk1"/>
                </a:solidFill>
                <a:latin typeface="Arial" panose="020B0604020202020204" pitchFamily="34" charset="0"/>
                <a:ea typeface="EB Garamond Medium"/>
                <a:cs typeface="Arial" panose="020B0604020202020204" pitchFamily="34" charset="0"/>
                <a:sym typeface="EB Garamond Medium"/>
              </a:rPr>
              <a:t>Understanding agile and scrum management techniques for efficient product development</a:t>
            </a:r>
            <a:endParaRPr sz="1600" dirty="0">
              <a:latin typeface="Arial" panose="020B0604020202020204" pitchFamily="34" charset="0"/>
              <a:ea typeface="EB Garamond Medium"/>
              <a:cs typeface="Arial" panose="020B0604020202020204" pitchFamily="34" charset="0"/>
              <a:sym typeface="EB Garamond Medium"/>
            </a:endParaRPr>
          </a:p>
        </p:txBody>
      </p:sp>
      <p:sp>
        <p:nvSpPr>
          <p:cNvPr id="1849"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i="0" u="none" strike="noStrike" cap="none" dirty="0">
                <a:solidFill>
                  <a:schemeClr val="dk1"/>
                </a:solidFill>
                <a:latin typeface="Arial" panose="020B0604020202020204" pitchFamily="34" charset="0"/>
                <a:ea typeface="EB Garamond Medium"/>
                <a:cs typeface="Arial" panose="020B0604020202020204" pitchFamily="34" charset="0"/>
                <a:sym typeface="EB Garamond Medium"/>
              </a:rPr>
              <a:t>100% Completion of the above tasks</a:t>
            </a:r>
            <a:endParaRPr dirty="0">
              <a:latin typeface="Arial" panose="020B0604020202020204" pitchFamily="34" charset="0"/>
              <a:ea typeface="EB Garamond Medium"/>
              <a:cs typeface="Arial" panose="020B0604020202020204" pitchFamily="34" charset="0"/>
              <a:sym typeface="EB Garamond Medium"/>
            </a:endParaRPr>
          </a:p>
        </p:txBody>
      </p:sp>
      <p:sp>
        <p:nvSpPr>
          <p:cNvPr id="1850"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dirty="0">
                <a:solidFill>
                  <a:schemeClr val="lt2"/>
                </a:solidFill>
                <a:latin typeface="Arial Black" panose="020B0A04020102020204" pitchFamily="34" charset="0"/>
                <a:ea typeface="Public Sans"/>
                <a:cs typeface="Public Sans"/>
                <a:sym typeface="Public Sans"/>
              </a:rPr>
              <a:t>Learning </a:t>
            </a:r>
            <a:r>
              <a:rPr lang="en-US" b="1" dirty="0">
                <a:solidFill>
                  <a:schemeClr val="lt2"/>
                </a:solidFill>
                <a:latin typeface="Arial Black" panose="020B0A04020102020204" pitchFamily="34" charset="0"/>
                <a:ea typeface="Public Sans"/>
                <a:cs typeface="Public Sans"/>
                <a:sym typeface="Public Sans"/>
              </a:rPr>
              <a:t>O</a:t>
            </a:r>
            <a:r>
              <a:rPr lang="en-US" sz="1400" b="1" i="0" u="none" strike="noStrike" cap="none" dirty="0">
                <a:solidFill>
                  <a:schemeClr val="lt2"/>
                </a:solidFill>
                <a:latin typeface="Arial Black" panose="020B0A04020102020204" pitchFamily="34" charset="0"/>
                <a:ea typeface="Public Sans"/>
                <a:cs typeface="Public Sans"/>
                <a:sym typeface="Public Sans"/>
              </a:rPr>
              <a:t>utcome</a:t>
            </a:r>
            <a:endParaRPr dirty="0">
              <a:latin typeface="Arial Black" panose="020B0A04020102020204" pitchFamily="34" charset="0"/>
            </a:endParaRP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dirty="0">
                <a:solidFill>
                  <a:schemeClr val="dk2"/>
                </a:solidFill>
                <a:latin typeface="Arial Black" panose="020B0A04020102020204" pitchFamily="34" charset="0"/>
                <a:ea typeface="EB Garamond"/>
                <a:cs typeface="EB Garamond"/>
                <a:sym typeface="EB Garamond"/>
              </a:rPr>
              <a:t>Task</a:t>
            </a:r>
            <a:r>
              <a:rPr lang="en-US" sz="1800" b="1" i="0" u="none" strike="noStrike" cap="none" dirty="0">
                <a:solidFill>
                  <a:schemeClr val="dk2"/>
                </a:solidFill>
                <a:latin typeface="EB Garamond"/>
                <a:ea typeface="EB Garamond"/>
                <a:cs typeface="EB Garamond"/>
                <a:sym typeface="EB Garamond"/>
              </a:rPr>
              <a:t> - 1</a:t>
            </a:r>
            <a:endParaRPr sz="1800" b="1" dirty="0">
              <a:latin typeface="EB Garamond"/>
              <a:ea typeface="EB Garamond"/>
              <a:cs typeface="EB Garamond"/>
              <a:sym typeface="EB Garamond"/>
            </a:endParaRPr>
          </a:p>
        </p:txBody>
      </p:sp>
      <p:sp>
        <p:nvSpPr>
          <p:cNvPr id="1852"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1" i="0" u="none" strike="noStrike" cap="none" dirty="0">
                <a:solidFill>
                  <a:srgbClr val="0B5394"/>
                </a:solidFill>
                <a:latin typeface="Arial Black" panose="020B0A04020102020204" pitchFamily="34" charset="0"/>
                <a:ea typeface="EB Garamond"/>
                <a:cs typeface="EB Garamond"/>
                <a:sym typeface="EB Garamond"/>
              </a:rPr>
              <a:t>Evaluation Metric:</a:t>
            </a:r>
            <a:endParaRPr sz="1600" b="1" i="0" u="none" strike="noStrike" cap="none" dirty="0">
              <a:solidFill>
                <a:srgbClr val="0B5394"/>
              </a:solidFill>
              <a:latin typeface="Arial Black" panose="020B0A04020102020204" pitchFamily="34" charset="0"/>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45DE52-F157-921D-14C0-AE9AADC00869}"/>
              </a:ext>
            </a:extLst>
          </p:cNvPr>
          <p:cNvSpPr txBox="1"/>
          <p:nvPr/>
        </p:nvSpPr>
        <p:spPr>
          <a:xfrm>
            <a:off x="501613" y="261257"/>
            <a:ext cx="5708687" cy="646331"/>
          </a:xfrm>
          <a:prstGeom prst="rect">
            <a:avLst/>
          </a:prstGeom>
          <a:noFill/>
        </p:spPr>
        <p:txBody>
          <a:bodyPr wrap="square" rtlCol="0">
            <a:spAutoFit/>
          </a:bodyPr>
          <a:lstStyle/>
          <a:p>
            <a:r>
              <a:rPr lang="en-US" sz="1800" b="1" dirty="0">
                <a:solidFill>
                  <a:schemeClr val="bg2"/>
                </a:solidFill>
                <a:latin typeface="Arial Black" panose="020B0A04020102020204" pitchFamily="34" charset="0"/>
                <a:ea typeface="EB Garamond" panose="00000500000000000000" pitchFamily="2" charset="0"/>
              </a:rPr>
              <a:t>SRS FOR CALENDAR SCHEDULAR APPLICATION</a:t>
            </a:r>
          </a:p>
        </p:txBody>
      </p:sp>
      <p:sp>
        <p:nvSpPr>
          <p:cNvPr id="3" name="TextBox 2">
            <a:extLst>
              <a:ext uri="{FF2B5EF4-FFF2-40B4-BE49-F238E27FC236}">
                <a16:creationId xmlns:a16="http://schemas.microsoft.com/office/drawing/2014/main" id="{75CE4ACF-FD99-840D-EEB7-3ABA9884EE15}"/>
              </a:ext>
            </a:extLst>
          </p:cNvPr>
          <p:cNvSpPr txBox="1"/>
          <p:nvPr/>
        </p:nvSpPr>
        <p:spPr>
          <a:xfrm>
            <a:off x="501613" y="922455"/>
            <a:ext cx="8349343" cy="369332"/>
          </a:xfrm>
          <a:prstGeom prst="rect">
            <a:avLst/>
          </a:prstGeom>
          <a:noFill/>
        </p:spPr>
        <p:txBody>
          <a:bodyPr wrap="square" rtlCol="0">
            <a:spAutoFit/>
          </a:bodyPr>
          <a:lstStyle/>
          <a:p>
            <a:r>
              <a:rPr lang="en-US" sz="1800" b="1" dirty="0">
                <a:solidFill>
                  <a:schemeClr val="tx2">
                    <a:lumMod val="75000"/>
                  </a:schemeClr>
                </a:solidFill>
                <a:latin typeface="Arial Black" panose="020B0A04020102020204" pitchFamily="34" charset="0"/>
                <a:ea typeface="EB Garamond" panose="00000500000000000000" pitchFamily="2" charset="0"/>
              </a:rPr>
              <a:t>Introduction:</a:t>
            </a:r>
            <a:r>
              <a:rPr lang="en-US" b="1" dirty="0">
                <a:solidFill>
                  <a:schemeClr val="tx2">
                    <a:lumMod val="75000"/>
                  </a:schemeClr>
                </a:solidFill>
                <a:latin typeface="Arial Black" panose="020B0A04020102020204" pitchFamily="34" charset="0"/>
                <a:ea typeface="EB Garamond" panose="00000500000000000000" pitchFamily="2" charset="0"/>
              </a:rPr>
              <a:t>  </a:t>
            </a:r>
          </a:p>
        </p:txBody>
      </p:sp>
      <p:sp>
        <p:nvSpPr>
          <p:cNvPr id="4" name="TextBox 3">
            <a:extLst>
              <a:ext uri="{FF2B5EF4-FFF2-40B4-BE49-F238E27FC236}">
                <a16:creationId xmlns:a16="http://schemas.microsoft.com/office/drawing/2014/main" id="{FC581AB0-732F-8D68-5465-32CFE5A33F94}"/>
              </a:ext>
            </a:extLst>
          </p:cNvPr>
          <p:cNvSpPr txBox="1"/>
          <p:nvPr/>
        </p:nvSpPr>
        <p:spPr>
          <a:xfrm>
            <a:off x="501613" y="1476538"/>
            <a:ext cx="8574460" cy="160043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1"/>
                </a:solidFill>
                <a:latin typeface="+mn-lt"/>
                <a:ea typeface="EB Garamond" panose="00000500000000000000" pitchFamily="2" charset="0"/>
              </a:rPr>
              <a:t>The software generally allows you to set your availability and check the availability of other users, which makes scheduling easier for everyone in the group or organization</a:t>
            </a:r>
          </a:p>
          <a:p>
            <a:pPr marL="285750" indent="-285750">
              <a:buFont typeface="Arial" panose="020B0604020202020204" pitchFamily="34" charset="0"/>
              <a:buChar char="•"/>
            </a:pPr>
            <a:r>
              <a:rPr lang="en-US" dirty="0">
                <a:solidFill>
                  <a:schemeClr val="tx1"/>
                </a:solidFill>
                <a:latin typeface="+mn-lt"/>
                <a:ea typeface="EB Garamond" panose="00000500000000000000" pitchFamily="2" charset="0"/>
              </a:rPr>
              <a:t>Organizations often use scheduling software to schedule business meetings and appointments, create and manage employee schedules, assign jobs, plan work shifts and track everything in real time.</a:t>
            </a:r>
          </a:p>
          <a:p>
            <a:pPr marL="285750" indent="-285750">
              <a:buFont typeface="Arial" panose="020B0604020202020204" pitchFamily="34" charset="0"/>
              <a:buChar char="•"/>
            </a:pPr>
            <a:r>
              <a:rPr lang="en-US" dirty="0">
                <a:solidFill>
                  <a:schemeClr val="tx1"/>
                </a:solidFill>
                <a:latin typeface="+mn-lt"/>
                <a:ea typeface="EB Garamond" panose="00000500000000000000" pitchFamily="2" charset="0"/>
              </a:rPr>
              <a:t>More advanced products allow you to track employee attendance and work hours, set automatic reminders for upcoming meetings and appointments, and make informed scheduling decisions based on a worker’s availability, skill sets and current location.</a:t>
            </a:r>
          </a:p>
        </p:txBody>
      </p:sp>
      <p:sp>
        <p:nvSpPr>
          <p:cNvPr id="9" name="TextBox 8">
            <a:extLst>
              <a:ext uri="{FF2B5EF4-FFF2-40B4-BE49-F238E27FC236}">
                <a16:creationId xmlns:a16="http://schemas.microsoft.com/office/drawing/2014/main" id="{26AFA152-BF47-3FFC-A75F-8C2FB77058E1}"/>
              </a:ext>
            </a:extLst>
          </p:cNvPr>
          <p:cNvSpPr txBox="1"/>
          <p:nvPr/>
        </p:nvSpPr>
        <p:spPr>
          <a:xfrm>
            <a:off x="501613" y="3308703"/>
            <a:ext cx="8453201" cy="800219"/>
          </a:xfrm>
          <a:prstGeom prst="rect">
            <a:avLst/>
          </a:prstGeom>
          <a:noFill/>
        </p:spPr>
        <p:txBody>
          <a:bodyPr wrap="square" rtlCol="0">
            <a:spAutoFit/>
          </a:bodyPr>
          <a:lstStyle/>
          <a:p>
            <a:r>
              <a:rPr lang="en-US" sz="1800" b="1" dirty="0">
                <a:solidFill>
                  <a:schemeClr val="tx2">
                    <a:lumMod val="75000"/>
                  </a:schemeClr>
                </a:solidFill>
                <a:latin typeface="Arial Black" panose="020B0A04020102020204" pitchFamily="34" charset="0"/>
                <a:ea typeface="EB Garamond" panose="00000500000000000000" pitchFamily="2" charset="0"/>
              </a:rPr>
              <a:t>Scope:</a:t>
            </a:r>
            <a:endParaRPr lang="en-US" sz="1800" b="1" dirty="0">
              <a:solidFill>
                <a:schemeClr val="tx2">
                  <a:lumMod val="75000"/>
                </a:schemeClr>
              </a:solidFill>
              <a:latin typeface="+mn-lt"/>
              <a:ea typeface="EB Garamond" panose="00000500000000000000" pitchFamily="2" charset="0"/>
            </a:endParaRPr>
          </a:p>
          <a:p>
            <a:r>
              <a:rPr lang="en-US" dirty="0">
                <a:solidFill>
                  <a:schemeClr val="tx1"/>
                </a:solidFill>
                <a:latin typeface="+mn-lt"/>
                <a:ea typeface="EB Garamond" panose="00000500000000000000" pitchFamily="2" charset="0"/>
              </a:rPr>
              <a:t>Calendar Scheduling allows you to create a personalized scheduling experience, so prospects can easily choose a time from your Scheduling page, reducing friction and booking more meetings.</a:t>
            </a:r>
          </a:p>
        </p:txBody>
      </p:sp>
    </p:spTree>
    <p:extLst>
      <p:ext uri="{BB962C8B-B14F-4D97-AF65-F5344CB8AC3E}">
        <p14:creationId xmlns:p14="http://schemas.microsoft.com/office/powerpoint/2010/main" val="978795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95833F-DDF8-0116-ADB8-4212100DB9C0}"/>
              </a:ext>
            </a:extLst>
          </p:cNvPr>
          <p:cNvSpPr txBox="1"/>
          <p:nvPr/>
        </p:nvSpPr>
        <p:spPr>
          <a:xfrm>
            <a:off x="459811" y="2659114"/>
            <a:ext cx="8574460" cy="2246769"/>
          </a:xfrm>
          <a:prstGeom prst="rect">
            <a:avLst/>
          </a:prstGeom>
          <a:noFill/>
        </p:spPr>
        <p:txBody>
          <a:bodyPr wrap="square" rtlCol="0">
            <a:spAutoFit/>
          </a:bodyPr>
          <a:lstStyle/>
          <a:p>
            <a:pPr marL="342900" indent="-342900">
              <a:buAutoNum type="arabicPeriod"/>
            </a:pPr>
            <a:r>
              <a:rPr lang="en-US" dirty="0"/>
              <a:t>A “meeting initiator” may cancel the meeting or reschedule the meeting at any time prior to the start of the meeting. </a:t>
            </a:r>
          </a:p>
          <a:p>
            <a:pPr marL="342900" indent="-342900">
              <a:buAutoNum type="arabicPeriod"/>
            </a:pPr>
            <a:r>
              <a:rPr lang="en-US" dirty="0"/>
              <a:t> A meeting scheduler may automatically propose another meeting if current meeting is canceled by an important participant. </a:t>
            </a:r>
          </a:p>
          <a:p>
            <a:pPr marL="342900" indent="-342900">
              <a:buAutoNum type="arabicPeriod"/>
            </a:pPr>
            <a:r>
              <a:rPr lang="en-US" dirty="0"/>
              <a:t> A “meeting initiator” shall confirm the meeting and the system shall change the “time slots” of accepting “meeting participants” from a temporary reservation to a scheduled meeting, once all “potential meeting participants” have responded to the “meeting proposal. </a:t>
            </a:r>
          </a:p>
          <a:p>
            <a:pPr marL="342900" indent="-342900">
              <a:buAutoNum type="arabicPeriod"/>
            </a:pPr>
            <a:r>
              <a:rPr lang="en-US" dirty="0"/>
              <a:t> A meeting scheduler will inform the “meeting initiator” that no “time slot” exists for all “potential meeting participants” and may optionally suggest an alternative “date range”, “duration”, and “location” which is available.</a:t>
            </a:r>
            <a:endParaRPr lang="en-US" dirty="0">
              <a:solidFill>
                <a:schemeClr val="tx1"/>
              </a:solidFill>
              <a:latin typeface="EB Garamond" panose="00000500000000000000" pitchFamily="2" charset="0"/>
              <a:ea typeface="EB Garamond" panose="00000500000000000000" pitchFamily="2" charset="0"/>
            </a:endParaRPr>
          </a:p>
        </p:txBody>
      </p:sp>
      <p:sp>
        <p:nvSpPr>
          <p:cNvPr id="4" name="TextBox 3">
            <a:extLst>
              <a:ext uri="{FF2B5EF4-FFF2-40B4-BE49-F238E27FC236}">
                <a16:creationId xmlns:a16="http://schemas.microsoft.com/office/drawing/2014/main" id="{0AC3D096-4C0A-F117-7491-4B65A02C9BC1}"/>
              </a:ext>
            </a:extLst>
          </p:cNvPr>
          <p:cNvSpPr txBox="1"/>
          <p:nvPr/>
        </p:nvSpPr>
        <p:spPr>
          <a:xfrm>
            <a:off x="350083" y="2139152"/>
            <a:ext cx="8349343" cy="369332"/>
          </a:xfrm>
          <a:prstGeom prst="rect">
            <a:avLst/>
          </a:prstGeom>
          <a:noFill/>
        </p:spPr>
        <p:txBody>
          <a:bodyPr wrap="square" rtlCol="0">
            <a:spAutoFit/>
          </a:bodyPr>
          <a:lstStyle/>
          <a:p>
            <a:r>
              <a:rPr lang="en-US" sz="1800" b="1" dirty="0">
                <a:solidFill>
                  <a:schemeClr val="tx2">
                    <a:lumMod val="75000"/>
                  </a:schemeClr>
                </a:solidFill>
                <a:latin typeface="Arial Black" panose="020B0A04020102020204" pitchFamily="34" charset="0"/>
                <a:ea typeface="EB Garamond" panose="00000500000000000000" pitchFamily="2" charset="0"/>
              </a:rPr>
              <a:t>Functional Requirements:</a:t>
            </a:r>
            <a:r>
              <a:rPr lang="en-US" b="1" dirty="0">
                <a:solidFill>
                  <a:schemeClr val="tx2">
                    <a:lumMod val="75000"/>
                  </a:schemeClr>
                </a:solidFill>
                <a:latin typeface="Arial Black" panose="020B0A04020102020204" pitchFamily="34" charset="0"/>
                <a:ea typeface="EB Garamond" panose="00000500000000000000" pitchFamily="2" charset="0"/>
              </a:rPr>
              <a:t>  </a:t>
            </a:r>
          </a:p>
        </p:txBody>
      </p:sp>
      <p:sp>
        <p:nvSpPr>
          <p:cNvPr id="5" name="TextBox 4">
            <a:extLst>
              <a:ext uri="{FF2B5EF4-FFF2-40B4-BE49-F238E27FC236}">
                <a16:creationId xmlns:a16="http://schemas.microsoft.com/office/drawing/2014/main" id="{0A7E63D1-D982-EB41-033D-DFF027235D85}"/>
              </a:ext>
            </a:extLst>
          </p:cNvPr>
          <p:cNvSpPr txBox="1"/>
          <p:nvPr/>
        </p:nvSpPr>
        <p:spPr>
          <a:xfrm>
            <a:off x="350083" y="695860"/>
            <a:ext cx="8793917" cy="1292662"/>
          </a:xfrm>
          <a:prstGeom prst="rect">
            <a:avLst/>
          </a:prstGeom>
          <a:noFill/>
        </p:spPr>
        <p:txBody>
          <a:bodyPr wrap="square" rtlCol="0">
            <a:spAutoFit/>
          </a:bodyPr>
          <a:lstStyle/>
          <a:p>
            <a:r>
              <a:rPr lang="en-US" sz="1800" b="1" dirty="0">
                <a:solidFill>
                  <a:schemeClr val="tx2">
                    <a:lumMod val="75000"/>
                  </a:schemeClr>
                </a:solidFill>
                <a:latin typeface="Arial Black" panose="020B0A04020102020204" pitchFamily="34" charset="0"/>
                <a:ea typeface="EB Garamond" panose="00000500000000000000" pitchFamily="2" charset="0"/>
              </a:rPr>
              <a:t>Purpose:</a:t>
            </a:r>
            <a:endParaRPr lang="en-US" sz="1800" b="1" dirty="0">
              <a:solidFill>
                <a:schemeClr val="tx2">
                  <a:lumMod val="75000"/>
                </a:schemeClr>
              </a:solidFill>
              <a:latin typeface="+mn-lt"/>
              <a:ea typeface="EB Garamond" panose="00000500000000000000" pitchFamily="2" charset="0"/>
            </a:endParaRPr>
          </a:p>
          <a:p>
            <a:endParaRPr lang="en-US" sz="1800" b="1" dirty="0">
              <a:solidFill>
                <a:schemeClr val="tx2">
                  <a:lumMod val="75000"/>
                </a:schemeClr>
              </a:solidFill>
              <a:latin typeface="+mn-lt"/>
              <a:ea typeface="EB Garamond" panose="00000500000000000000" pitchFamily="2" charset="0"/>
            </a:endParaRPr>
          </a:p>
          <a:p>
            <a:pPr marL="285750" indent="-285750">
              <a:buFont typeface="Arial" panose="020B0604020202020204" pitchFamily="34" charset="0"/>
              <a:buChar char="•"/>
            </a:pPr>
            <a:r>
              <a:rPr lang="en-US" dirty="0">
                <a:solidFill>
                  <a:schemeClr val="tx1"/>
                </a:solidFill>
                <a:latin typeface="+mn-lt"/>
                <a:ea typeface="EB Garamond" panose="00000500000000000000" pitchFamily="2" charset="0"/>
              </a:rPr>
              <a:t>It lets you view the attendees' calendars, indicate where there are conflicts, and suggest times when all of the attendees are free. </a:t>
            </a:r>
          </a:p>
          <a:p>
            <a:pPr marL="285750" indent="-285750">
              <a:buFont typeface="Arial" panose="020B0604020202020204" pitchFamily="34" charset="0"/>
              <a:buChar char="•"/>
            </a:pPr>
            <a:r>
              <a:rPr lang="en-US" dirty="0">
                <a:solidFill>
                  <a:schemeClr val="tx1"/>
                </a:solidFill>
                <a:latin typeface="+mn-lt"/>
                <a:ea typeface="EB Garamond" panose="00000500000000000000" pitchFamily="2" charset="0"/>
              </a:rPr>
              <a:t>The Scheduling Assistant can only be as accurate as the information people have put in their calendar.</a:t>
            </a:r>
          </a:p>
        </p:txBody>
      </p:sp>
    </p:spTree>
    <p:extLst>
      <p:ext uri="{BB962C8B-B14F-4D97-AF65-F5344CB8AC3E}">
        <p14:creationId xmlns:p14="http://schemas.microsoft.com/office/powerpoint/2010/main" val="2939823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pic>
        <p:nvPicPr>
          <p:cNvPr id="1859" name="Google Shape;1859;g2139e008f02_0_0"/>
          <p:cNvPicPr preferRelativeResize="0"/>
          <p:nvPr/>
        </p:nvPicPr>
        <p:blipFill rotWithShape="1">
          <a:blip r:embed="rId3">
            <a:alphaModFix/>
          </a:blip>
          <a:srcRect l="-65210" t="3320" r="65210" b="-3320"/>
          <a:stretch/>
        </p:blipFill>
        <p:spPr>
          <a:xfrm rot="1529866">
            <a:off x="1943098" y="205703"/>
            <a:ext cx="9144000" cy="5143500"/>
          </a:xfrm>
          <a:prstGeom prst="rect">
            <a:avLst/>
          </a:prstGeom>
          <a:noFill/>
          <a:ln>
            <a:noFill/>
          </a:ln>
        </p:spPr>
      </p:pic>
      <p:sp>
        <p:nvSpPr>
          <p:cNvPr id="3" name="TextBox 2">
            <a:extLst>
              <a:ext uri="{FF2B5EF4-FFF2-40B4-BE49-F238E27FC236}">
                <a16:creationId xmlns:a16="http://schemas.microsoft.com/office/drawing/2014/main" id="{D1300150-A6C8-11ED-368C-A49283DEB62E}"/>
              </a:ext>
            </a:extLst>
          </p:cNvPr>
          <p:cNvSpPr txBox="1"/>
          <p:nvPr/>
        </p:nvSpPr>
        <p:spPr>
          <a:xfrm>
            <a:off x="538956" y="1125200"/>
            <a:ext cx="8218487" cy="2893100"/>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3.    A “meeting initiator” shall confirm the meeting and the system shall change the “time slots” of accepting “meeting participants” from a temporary reservation to a scheduled meeting, once all “potential meeting participants” have responded to the “meeting proposal.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4.   A meeting scheduler will inform the “meeting initiator” that no “time slot” exists for all “potential meeting participants” and may optionally suggest an alternative “date range”, “duration”, and “location” which is available.</a:t>
            </a:r>
            <a:endParaRPr lang="en-US" dirty="0">
              <a:solidFill>
                <a:schemeClr val="tx1"/>
              </a:solidFill>
              <a:latin typeface="Arial" panose="020B0604020202020204" pitchFamily="34" charset="0"/>
              <a:ea typeface="EB Garamond" panose="00000500000000000000" pitchFamily="2"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pPr marL="342900" indent="-342900">
              <a:buAutoNum type="arabicPeriod" startAt="5"/>
            </a:pPr>
            <a:r>
              <a:rPr lang="en-US" dirty="0">
                <a:latin typeface="Arial" panose="020B0604020202020204" pitchFamily="34" charset="0"/>
                <a:cs typeface="Arial" panose="020B0604020202020204" pitchFamily="34" charset="0"/>
              </a:rPr>
              <a:t>The system shall keep participants informed about meeting schedules and their changes. </a:t>
            </a:r>
          </a:p>
          <a:p>
            <a:pPr marL="342900" indent="-342900">
              <a:buAutoNum type="arabicPeriod" startAt="5"/>
            </a:pPr>
            <a:endParaRPr lang="en-US" dirty="0">
              <a:latin typeface="Arial" panose="020B0604020202020204" pitchFamily="34" charset="0"/>
              <a:cs typeface="Arial" panose="020B0604020202020204" pitchFamily="34" charset="0"/>
            </a:endParaRPr>
          </a:p>
          <a:p>
            <a:pPr marL="342900" indent="-342900">
              <a:buAutoNum type="arabicPeriod" startAt="5"/>
            </a:pPr>
            <a:r>
              <a:rPr lang="en-US" dirty="0">
                <a:latin typeface="Arial" panose="020B0604020202020204" pitchFamily="34" charset="0"/>
                <a:cs typeface="Arial" panose="020B0604020202020204" pitchFamily="34" charset="0"/>
              </a:rPr>
              <a:t> The meeting scheduler system must in general handle several meeting requests in parallel. Requirements: list of meeting schedules and their adopted room</a:t>
            </a:r>
            <a:endParaRPr lang="en-US" dirty="0">
              <a:latin typeface="Arial" panose="020B0604020202020204" pitchFamily="34" charset="0"/>
              <a:ea typeface="EB Garamond" panose="00000500000000000000" pitchFamily="2" charset="0"/>
              <a:cs typeface="Arial" panose="020B0604020202020204" pitchFamily="34" charset="0"/>
            </a:endParaRPr>
          </a:p>
          <a:p>
            <a:endParaRPr lang="en-US" dirty="0">
              <a:latin typeface="Arial" panose="020B0604020202020204" pitchFamily="34" charset="0"/>
              <a:ea typeface="EB Garamond" panose="00000500000000000000" pitchFamily="2" charset="0"/>
              <a:cs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F60E3B0-B274-9ABA-48F7-D553C5AFC831}"/>
              </a:ext>
            </a:extLst>
          </p:cNvPr>
          <p:cNvSpPr txBox="1"/>
          <p:nvPr/>
        </p:nvSpPr>
        <p:spPr>
          <a:xfrm>
            <a:off x="605790" y="416392"/>
            <a:ext cx="6419850" cy="4031873"/>
          </a:xfrm>
          <a:prstGeom prst="rect">
            <a:avLst/>
          </a:prstGeom>
          <a:noFill/>
        </p:spPr>
        <p:txBody>
          <a:bodyPr wrap="square">
            <a:spAutoFit/>
          </a:bodyPr>
          <a:lstStyle/>
          <a:p>
            <a:r>
              <a:rPr lang="en-US" sz="1800" b="1" dirty="0">
                <a:solidFill>
                  <a:schemeClr val="tx2">
                    <a:lumMod val="75000"/>
                  </a:schemeClr>
                </a:solidFill>
                <a:latin typeface="Arial Black" panose="020B0A04020102020204" pitchFamily="34" charset="0"/>
                <a:ea typeface="EB Garamond" panose="00000500000000000000" pitchFamily="2" charset="0"/>
              </a:rPr>
              <a:t>Non-Functional Requirements:</a:t>
            </a:r>
          </a:p>
          <a:p>
            <a:r>
              <a:rPr lang="en-IN" dirty="0">
                <a:latin typeface="Arial" panose="020B0604020202020204" pitchFamily="34" charset="0"/>
                <a:cs typeface="Arial" panose="020B0604020202020204" pitchFamily="34" charset="0"/>
              </a:rPr>
              <a:t>1.</a:t>
            </a:r>
            <a:r>
              <a:rPr lang="en-IN" b="1" dirty="0">
                <a:latin typeface="Arial" panose="020B0604020202020204" pitchFamily="34" charset="0"/>
                <a:cs typeface="Arial" panose="020B0604020202020204" pitchFamily="34" charset="0"/>
              </a:rPr>
              <a:t>Usability:</a:t>
            </a:r>
          </a:p>
          <a:p>
            <a:r>
              <a:rPr lang="en-IN" dirty="0">
                <a:latin typeface="Arial" panose="020B0604020202020204" pitchFamily="34" charset="0"/>
                <a:cs typeface="Arial" panose="020B0604020202020204" pitchFamily="34" charset="0"/>
              </a:rPr>
              <a:t>            keyboard and mouse</a:t>
            </a:r>
            <a:endParaRPr lang="en-US" dirty="0">
              <a:latin typeface="Arial" panose="020B0604020202020204" pitchFamily="34" charset="0"/>
              <a:ea typeface="EB Garamond" panose="00000500000000000000" pitchFamily="2" charset="0"/>
              <a:cs typeface="Arial" panose="020B0604020202020204" pitchFamily="34" charset="0"/>
            </a:endParaRPr>
          </a:p>
          <a:p>
            <a:r>
              <a:rPr lang="en-US" dirty="0">
                <a:latin typeface="Arial" panose="020B0604020202020204" pitchFamily="34" charset="0"/>
                <a:ea typeface="EB Garamond" panose="00000500000000000000" pitchFamily="2" charset="0"/>
                <a:cs typeface="Arial" panose="020B0604020202020204" pitchFamily="34" charset="0"/>
              </a:rPr>
              <a:t>2. </a:t>
            </a:r>
            <a:r>
              <a:rPr lang="en-IN" b="1" dirty="0">
                <a:latin typeface="Arial" panose="020B0604020202020204" pitchFamily="34" charset="0"/>
                <a:cs typeface="Arial" panose="020B0604020202020204" pitchFamily="34" charset="0"/>
              </a:rPr>
              <a:t>Efficiency:</a:t>
            </a:r>
          </a:p>
          <a:p>
            <a:r>
              <a:rPr lang="en-IN" b="1" dirty="0">
                <a:latin typeface="Arial" panose="020B0604020202020204" pitchFamily="34" charset="0"/>
                <a:ea typeface="EB Garamond" panose="00000500000000000000" pitchFamily="2" charset="0"/>
                <a:cs typeface="Arial" panose="020B0604020202020204" pitchFamily="34" charset="0"/>
              </a:rPr>
              <a:t>            </a:t>
            </a:r>
            <a:r>
              <a:rPr lang="en-IN" dirty="0">
                <a:latin typeface="Arial" panose="020B0604020202020204" pitchFamily="34" charset="0"/>
                <a:cs typeface="Arial" panose="020B0604020202020204" pitchFamily="34" charset="0"/>
              </a:rPr>
              <a:t>Performance - minimum 512RAM, Space - minimum 1GB</a:t>
            </a:r>
          </a:p>
          <a:p>
            <a:r>
              <a:rPr lang="en-IN" dirty="0">
                <a:latin typeface="Arial" panose="020B0604020202020204" pitchFamily="34" charset="0"/>
                <a:ea typeface="EB Garamond" panose="00000500000000000000" pitchFamily="2" charset="0"/>
                <a:cs typeface="Arial" panose="020B0604020202020204" pitchFamily="34" charset="0"/>
              </a:rPr>
              <a:t>3.</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Security:</a:t>
            </a:r>
          </a:p>
          <a:p>
            <a:r>
              <a:rPr lang="en-IN" b="1" dirty="0">
                <a:latin typeface="Arial" panose="020B0604020202020204" pitchFamily="34" charset="0"/>
                <a:ea typeface="EB Garamond" panose="00000500000000000000" pitchFamily="2" charset="0"/>
                <a:cs typeface="Arial" panose="020B0604020202020204" pitchFamily="34" charset="0"/>
              </a:rPr>
              <a:t>            </a:t>
            </a:r>
            <a:r>
              <a:rPr lang="en-US" dirty="0">
                <a:latin typeface="Arial" panose="020B0604020202020204" pitchFamily="34" charset="0"/>
                <a:cs typeface="Arial" panose="020B0604020202020204" pitchFamily="34" charset="0"/>
              </a:rPr>
              <a:t>Privacy rules should be enforced, a meeting participant should not be aware of constraints stated by other meeting participants. Password protected DB.</a:t>
            </a:r>
          </a:p>
          <a:p>
            <a:r>
              <a:rPr lang="en-US" dirty="0">
                <a:latin typeface="Arial" panose="020B0604020202020204" pitchFamily="34" charset="0"/>
                <a:ea typeface="EB Garamond" panose="00000500000000000000" pitchFamily="2" charset="0"/>
                <a:cs typeface="Arial" panose="020B0604020202020204" pitchFamily="34" charset="0"/>
              </a:rPr>
              <a:t>4.</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Reliability:</a:t>
            </a:r>
          </a:p>
          <a:p>
            <a:r>
              <a:rPr lang="en-IN" b="1" dirty="0">
                <a:latin typeface="Arial" panose="020B0604020202020204" pitchFamily="34" charset="0"/>
                <a:ea typeface="EB Garamond" panose="00000500000000000000" pitchFamily="2" charset="0"/>
                <a:cs typeface="Arial" panose="020B0604020202020204" pitchFamily="34" charset="0"/>
              </a:rPr>
              <a:t>            </a:t>
            </a:r>
            <a:r>
              <a:rPr lang="en-US" dirty="0" err="1">
                <a:latin typeface="Arial" panose="020B0604020202020204" pitchFamily="34" charset="0"/>
                <a:cs typeface="Arial" panose="020B0604020202020204" pitchFamily="34" charset="0"/>
              </a:rPr>
              <a:t>i</a:t>
            </a:r>
            <a:r>
              <a:rPr lang="en-US" dirty="0">
                <a:latin typeface="Arial" panose="020B0604020202020204" pitchFamily="34" charset="0"/>
                <a:cs typeface="Arial" panose="020B0604020202020204" pitchFamily="34" charset="0"/>
              </a:rPr>
              <a:t>) Meeting locations should be convenient, and information about meetings should be secure. </a:t>
            </a:r>
          </a:p>
          <a:p>
            <a:r>
              <a:rPr lang="en-US" dirty="0">
                <a:latin typeface="Arial" panose="020B0604020202020204" pitchFamily="34" charset="0"/>
                <a:cs typeface="Arial" panose="020B0604020202020204" pitchFamily="34" charset="0"/>
              </a:rPr>
              <a:t>            ii) A person may not be at two different places at the same time; a meeting room may not be allocated to more than one meeting at the same time. </a:t>
            </a:r>
          </a:p>
          <a:p>
            <a:r>
              <a:rPr lang="en-US" dirty="0">
                <a:latin typeface="Arial" panose="020B0604020202020204" pitchFamily="34" charset="0"/>
                <a:ea typeface="EB Garamond" panose="00000500000000000000" pitchFamily="2" charset="0"/>
                <a:cs typeface="Arial" panose="020B0604020202020204" pitchFamily="34" charset="0"/>
              </a:rPr>
              <a:t>5.</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Flexibility: </a:t>
            </a:r>
          </a:p>
          <a:p>
            <a:r>
              <a:rPr lang="en-IN" b="1" dirty="0">
                <a:latin typeface="Arial" panose="020B0604020202020204" pitchFamily="34" charset="0"/>
                <a:ea typeface="EB Garamond" panose="00000500000000000000" pitchFamily="2" charset="0"/>
                <a:cs typeface="Arial" panose="020B0604020202020204" pitchFamily="34" charset="0"/>
              </a:rPr>
              <a:t>            </a:t>
            </a:r>
            <a:r>
              <a:rPr lang="en-US" dirty="0" err="1">
                <a:latin typeface="Arial" panose="020B0604020202020204" pitchFamily="34" charset="0"/>
                <a:cs typeface="Arial" panose="020B0604020202020204" pitchFamily="34" charset="0"/>
              </a:rPr>
              <a:t>i</a:t>
            </a:r>
            <a:r>
              <a:rPr lang="en-US" dirty="0">
                <a:latin typeface="Arial" panose="020B0604020202020204" pitchFamily="34" charset="0"/>
                <a:cs typeface="Arial" panose="020B0604020202020204" pitchFamily="34" charset="0"/>
              </a:rPr>
              <a:t>) Re-planning of a meeting should be done as dynamically and with as much flexibility as possible.</a:t>
            </a:r>
            <a:endParaRPr lang="en-US" b="1" dirty="0">
              <a:latin typeface="Arial" panose="020B0604020202020204" pitchFamily="34" charset="0"/>
              <a:ea typeface="EB Garamond" panose="00000500000000000000" pitchFamily="2" charset="0"/>
              <a:cs typeface="Arial" panose="020B0604020202020204" pitchFamily="34" charset="0"/>
            </a:endParaRPr>
          </a:p>
        </p:txBody>
      </p:sp>
    </p:spTree>
    <p:extLst>
      <p:ext uri="{BB962C8B-B14F-4D97-AF65-F5344CB8AC3E}">
        <p14:creationId xmlns:p14="http://schemas.microsoft.com/office/powerpoint/2010/main" val="1924896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0C7817-1F8E-4DD0-FE99-334A457009AD}"/>
              </a:ext>
            </a:extLst>
          </p:cNvPr>
          <p:cNvSpPr txBox="1"/>
          <p:nvPr/>
        </p:nvSpPr>
        <p:spPr>
          <a:xfrm>
            <a:off x="495300" y="694313"/>
            <a:ext cx="8732520" cy="3754874"/>
          </a:xfrm>
          <a:prstGeom prst="rect">
            <a:avLst/>
          </a:prstGeom>
          <a:noFill/>
        </p:spPr>
        <p:txBody>
          <a:bodyPr wrap="square">
            <a:spAutoFit/>
          </a:bodyPr>
          <a:lstStyle/>
          <a:p>
            <a:r>
              <a:rPr lang="en-US" dirty="0">
                <a:latin typeface="Arial" panose="020B0604020202020204" pitchFamily="34" charset="0"/>
                <a:ea typeface="EB Garamond" panose="00000500000000000000" pitchFamily="2" charset="0"/>
                <a:cs typeface="Arial" panose="020B0604020202020204" pitchFamily="34" charset="0"/>
              </a:rPr>
              <a:t>6</a:t>
            </a:r>
            <a:r>
              <a:rPr lang="en-US" b="1" dirty="0">
                <a:latin typeface="Arial" panose="020B0604020202020204" pitchFamily="34" charset="0"/>
                <a:ea typeface="EB Garamond" panose="00000500000000000000" pitchFamily="2" charset="0"/>
                <a:cs typeface="Arial" panose="020B0604020202020204" pitchFamily="34" charset="0"/>
              </a:rPr>
              <a:t>. </a:t>
            </a:r>
            <a:r>
              <a:rPr lang="en-IN" b="1" dirty="0">
                <a:latin typeface="Arial" panose="020B0604020202020204" pitchFamily="34" charset="0"/>
                <a:cs typeface="Arial" panose="020B0604020202020204" pitchFamily="34" charset="0"/>
              </a:rPr>
              <a:t>Performance:</a:t>
            </a:r>
          </a:p>
          <a:p>
            <a:r>
              <a:rPr lang="en-US" dirty="0">
                <a:latin typeface="Arial" panose="020B0604020202020204" pitchFamily="34" charset="0"/>
                <a:ea typeface="EB Garamond" panose="00000500000000000000" pitchFamily="2" charset="0"/>
                <a:cs typeface="Arial" panose="020B0604020202020204" pitchFamily="34" charset="0"/>
              </a:rPr>
              <a:t>            </a:t>
            </a:r>
            <a:r>
              <a:rPr lang="en-US" dirty="0" err="1">
                <a:latin typeface="Arial" panose="020B0604020202020204" pitchFamily="34" charset="0"/>
                <a:cs typeface="Arial" panose="020B0604020202020204" pitchFamily="34" charset="0"/>
              </a:rPr>
              <a:t>i</a:t>
            </a:r>
            <a:r>
              <a:rPr lang="en-US" dirty="0">
                <a:latin typeface="Arial" panose="020B0604020202020204" pitchFamily="34" charset="0"/>
                <a:cs typeface="Arial" panose="020B0604020202020204" pitchFamily="34" charset="0"/>
              </a:rPr>
              <a:t>) The elapsed time between the submission of a meeting request and the determination of the corresponding date/location should be minimal. </a:t>
            </a:r>
          </a:p>
          <a:p>
            <a:r>
              <a:rPr lang="en-US" dirty="0">
                <a:latin typeface="Arial" panose="020B0604020202020204" pitchFamily="34" charset="0"/>
                <a:cs typeface="Arial" panose="020B0604020202020204" pitchFamily="34" charset="0"/>
              </a:rPr>
              <a:t>            ii) The meeting date and location should be as convenient as possible, and available as early as possible, to all participants.</a:t>
            </a:r>
            <a:endParaRPr lang="en-US" dirty="0">
              <a:latin typeface="Arial" panose="020B0604020202020204" pitchFamily="34" charset="0"/>
              <a:ea typeface="EB Garamond" panose="00000500000000000000" pitchFamily="2" charset="0"/>
              <a:cs typeface="Arial" panose="020B0604020202020204" pitchFamily="34" charset="0"/>
            </a:endParaRPr>
          </a:p>
          <a:p>
            <a:endParaRPr lang="en-US" dirty="0">
              <a:latin typeface="Arial" panose="020B0604020202020204" pitchFamily="34" charset="0"/>
              <a:ea typeface="EB Garamond" panose="00000500000000000000" pitchFamily="2" charset="0"/>
              <a:cs typeface="Arial" panose="020B0604020202020204" pitchFamily="34" charset="0"/>
            </a:endParaRPr>
          </a:p>
          <a:p>
            <a:r>
              <a:rPr lang="en-US" dirty="0">
                <a:latin typeface="Arial" panose="020B0604020202020204" pitchFamily="34" charset="0"/>
                <a:ea typeface="EB Garamond" panose="00000500000000000000" pitchFamily="2" charset="0"/>
                <a:cs typeface="Arial" panose="020B0604020202020204" pitchFamily="34" charset="0"/>
              </a:rPr>
              <a:t>7. </a:t>
            </a:r>
            <a:r>
              <a:rPr lang="en-IN" b="1" dirty="0">
                <a:latin typeface="Arial" panose="020B0604020202020204" pitchFamily="34" charset="0"/>
                <a:cs typeface="Arial" panose="020B0604020202020204" pitchFamily="34" charset="0"/>
              </a:rPr>
              <a:t>Accuracy:</a:t>
            </a:r>
          </a:p>
          <a:p>
            <a:r>
              <a:rPr lang="en-IN"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The system shall be accurate in terms of scheduling. </a:t>
            </a:r>
            <a:endParaRPr lang="en-IN" b="1" dirty="0">
              <a:latin typeface="Arial" panose="020B0604020202020204" pitchFamily="34" charset="0"/>
              <a:cs typeface="Arial" panose="020B0604020202020204" pitchFamily="34" charset="0"/>
            </a:endParaRPr>
          </a:p>
          <a:p>
            <a:r>
              <a:rPr lang="en-US" dirty="0">
                <a:latin typeface="Arial" panose="020B0604020202020204" pitchFamily="34" charset="0"/>
                <a:ea typeface="EB Garamond" panose="00000500000000000000" pitchFamily="2" charset="0"/>
                <a:cs typeface="Arial" panose="020B0604020202020204" pitchFamily="34" charset="0"/>
              </a:rPr>
              <a:t>8</a:t>
            </a:r>
            <a:r>
              <a:rPr lang="en-US" b="1" dirty="0">
                <a:latin typeface="Arial" panose="020B0604020202020204" pitchFamily="34" charset="0"/>
                <a:ea typeface="EB Garamond" panose="00000500000000000000" pitchFamily="2" charset="0"/>
                <a:cs typeface="Arial" panose="020B0604020202020204" pitchFamily="34" charset="0"/>
              </a:rPr>
              <a:t>. </a:t>
            </a:r>
            <a:r>
              <a:rPr lang="en-IN" b="1" dirty="0">
                <a:latin typeface="Arial" panose="020B0604020202020204" pitchFamily="34" charset="0"/>
                <a:cs typeface="Arial" panose="020B0604020202020204" pitchFamily="34" charset="0"/>
              </a:rPr>
              <a:t>Maintainability: </a:t>
            </a:r>
          </a:p>
          <a:p>
            <a:r>
              <a:rPr lang="en-IN"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The system should be modularized with each module having least amount level of interdependence with other modules. </a:t>
            </a:r>
          </a:p>
          <a:p>
            <a:r>
              <a:rPr lang="en-US" dirty="0">
                <a:latin typeface="Arial" panose="020B0604020202020204" pitchFamily="34" charset="0"/>
                <a:cs typeface="Arial" panose="020B0604020202020204" pitchFamily="34" charset="0"/>
              </a:rPr>
              <a:t>            MSS shall be maintainable.</a:t>
            </a:r>
          </a:p>
          <a:p>
            <a:r>
              <a:rPr lang="en-US" dirty="0">
                <a:latin typeface="Arial" panose="020B0604020202020204" pitchFamily="34" charset="0"/>
                <a:cs typeface="Arial" panose="020B0604020202020204" pitchFamily="34" charset="0"/>
              </a:rPr>
              <a:t>            Maintainability is provided by features like: </a:t>
            </a:r>
          </a:p>
          <a:p>
            <a:r>
              <a:rPr lang="en-US" b="1" dirty="0">
                <a:latin typeface="Arial" panose="020B0604020202020204" pitchFamily="34" charset="0"/>
                <a:cs typeface="Arial" panose="020B0604020202020204" pitchFamily="34" charset="0"/>
              </a:rPr>
              <a:t> Modifiable: </a:t>
            </a:r>
            <a:r>
              <a:rPr lang="en-US" dirty="0">
                <a:latin typeface="Arial" panose="020B0604020202020204" pitchFamily="34" charset="0"/>
                <a:cs typeface="Arial" panose="020B0604020202020204" pitchFamily="34" charset="0"/>
              </a:rPr>
              <a:t>Customizable according to customers/users needs. It depends upon the design.                                    </a:t>
            </a:r>
            <a:r>
              <a:rPr lang="en-US" b="1" dirty="0">
                <a:latin typeface="Arial" panose="020B0604020202020204" pitchFamily="34" charset="0"/>
                <a:cs typeface="Arial" panose="020B0604020202020204" pitchFamily="34" charset="0"/>
              </a:rPr>
              <a:t>Evolvable: </a:t>
            </a:r>
            <a:r>
              <a:rPr lang="en-US" dirty="0">
                <a:latin typeface="Arial" panose="020B0604020202020204" pitchFamily="34" charset="0"/>
                <a:cs typeface="Arial" panose="020B0604020202020204" pitchFamily="34" charset="0"/>
              </a:rPr>
              <a:t>It shall be able to evolve to support new functionality like setting up virtual meetings, etc. </a:t>
            </a:r>
            <a:r>
              <a:rPr lang="en-US" b="1" dirty="0">
                <a:latin typeface="Arial" panose="020B0604020202020204" pitchFamily="34" charset="0"/>
                <a:cs typeface="Arial" panose="020B0604020202020204" pitchFamily="34" charset="0"/>
              </a:rPr>
              <a:t>Scalable: </a:t>
            </a:r>
            <a:r>
              <a:rPr lang="en-US" dirty="0">
                <a:latin typeface="Arial" panose="020B0604020202020204" pitchFamily="34" charset="0"/>
                <a:cs typeface="Arial" panose="020B0604020202020204" pitchFamily="34" charset="0"/>
              </a:rPr>
              <a:t>The system shall be built in such a way that new functionalities can be added easily in future as per features required.</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1249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33F804-6B59-F3A6-BA7B-AEDFE38FB123}"/>
              </a:ext>
            </a:extLst>
          </p:cNvPr>
          <p:cNvSpPr txBox="1"/>
          <p:nvPr/>
        </p:nvSpPr>
        <p:spPr>
          <a:xfrm>
            <a:off x="333374" y="639068"/>
            <a:ext cx="8642985" cy="4308872"/>
          </a:xfrm>
          <a:prstGeom prst="rect">
            <a:avLst/>
          </a:prstGeom>
          <a:noFill/>
        </p:spPr>
        <p:txBody>
          <a:bodyPr wrap="square">
            <a:spAutoFit/>
          </a:bodyPr>
          <a:lstStyle/>
          <a:p>
            <a:r>
              <a:rPr lang="en-US" dirty="0"/>
              <a:t>9</a:t>
            </a:r>
            <a:r>
              <a:rPr lang="en-US" b="1" dirty="0"/>
              <a:t>. User friendliness:</a:t>
            </a:r>
          </a:p>
          <a:p>
            <a:endParaRPr lang="en-US" b="1" dirty="0"/>
          </a:p>
          <a:p>
            <a:pPr algn="ctr"/>
            <a:r>
              <a:rPr lang="en-US" b="1" dirty="0"/>
              <a:t>Convenience: </a:t>
            </a:r>
            <a:r>
              <a:rPr lang="en-US" dirty="0"/>
              <a:t>The system shall be convenient to use in terms of accessing and using the interface.                         </a:t>
            </a:r>
            <a:r>
              <a:rPr lang="en-US" b="1" dirty="0"/>
              <a:t>Ease of Learning: </a:t>
            </a:r>
            <a:r>
              <a:rPr lang="en-US" dirty="0"/>
              <a:t>The system shall be user friendly and be easy to learn with a minimal learning curve.</a:t>
            </a:r>
          </a:p>
          <a:p>
            <a:pPr algn="ctr"/>
            <a:endParaRPr lang="en-US" dirty="0"/>
          </a:p>
          <a:p>
            <a:r>
              <a:rPr lang="en-US" dirty="0"/>
              <a:t>10. </a:t>
            </a:r>
            <a:r>
              <a:rPr lang="en-US" b="1" dirty="0"/>
              <a:t>Integrity: </a:t>
            </a:r>
            <a:r>
              <a:rPr lang="en-US" dirty="0"/>
              <a:t>The data stored in the system should be complete and accurate. </a:t>
            </a:r>
          </a:p>
          <a:p>
            <a:endParaRPr lang="en-US" dirty="0"/>
          </a:p>
          <a:p>
            <a:r>
              <a:rPr lang="en-US" dirty="0"/>
              <a:t>11. </a:t>
            </a:r>
            <a:r>
              <a:rPr lang="en-US" b="1" dirty="0"/>
              <a:t>Confidentiality: </a:t>
            </a:r>
            <a:r>
              <a:rPr lang="en-US" dirty="0"/>
              <a:t>User should be able to access the system after successful authentication. User information is not visible to other users in the system. </a:t>
            </a:r>
          </a:p>
          <a:p>
            <a:endParaRPr lang="en-US" dirty="0"/>
          </a:p>
          <a:p>
            <a:endParaRPr lang="en-US" dirty="0"/>
          </a:p>
          <a:p>
            <a:endParaRPr lang="en-IN" sz="1800" b="1" dirty="0">
              <a:solidFill>
                <a:schemeClr val="tx2">
                  <a:lumMod val="75000"/>
                </a:schemeClr>
              </a:solidFill>
              <a:latin typeface="EB Garamond" panose="020B0604020202020204" pitchFamily="2" charset="0"/>
              <a:ea typeface="EB Garamond" panose="020B0604020202020204" pitchFamily="2" charset="0"/>
              <a:cs typeface="Ebrima" panose="02000000000000000000" pitchFamily="2" charset="0"/>
            </a:endParaRPr>
          </a:p>
          <a:p>
            <a:r>
              <a:rPr lang="en-IN" sz="1800" b="1" dirty="0">
                <a:solidFill>
                  <a:schemeClr val="tx2">
                    <a:lumMod val="75000"/>
                  </a:schemeClr>
                </a:solidFill>
                <a:latin typeface="Arial Black" panose="020B0A04020102020204" pitchFamily="34" charset="0"/>
                <a:ea typeface="EB Garamond" panose="020B0604020202020204" pitchFamily="2" charset="0"/>
                <a:cs typeface="Ebrima" panose="02000000000000000000" pitchFamily="2" charset="0"/>
              </a:rPr>
              <a:t>User and system requirement </a:t>
            </a:r>
          </a:p>
          <a:p>
            <a:endParaRPr lang="en-IN" sz="1800" b="1" dirty="0">
              <a:solidFill>
                <a:schemeClr val="tx2">
                  <a:lumMod val="75000"/>
                </a:schemeClr>
              </a:solidFill>
              <a:latin typeface="Arial Black" panose="020B0A04020102020204" pitchFamily="34" charset="0"/>
              <a:ea typeface="EB Garamond" panose="020B0604020202020204" pitchFamily="2" charset="0"/>
              <a:cs typeface="Ebrima" panose="02000000000000000000" pitchFamily="2" charset="0"/>
            </a:endParaRPr>
          </a:p>
          <a:p>
            <a:r>
              <a:rPr lang="en-IN" sz="1800" b="1" dirty="0">
                <a:solidFill>
                  <a:schemeClr val="tx2">
                    <a:lumMod val="75000"/>
                  </a:schemeClr>
                </a:solidFill>
                <a:latin typeface="Arial Black" panose="020B0A04020102020204" pitchFamily="34" charset="0"/>
                <a:ea typeface="EB Garamond" panose="020B0604020202020204" pitchFamily="2" charset="0"/>
                <a:cs typeface="Ebrima" panose="02000000000000000000" pitchFamily="2" charset="0"/>
              </a:rPr>
              <a:t>  User definition</a:t>
            </a:r>
            <a:r>
              <a:rPr lang="en-US" sz="1800" b="1" dirty="0">
                <a:solidFill>
                  <a:schemeClr val="tx2">
                    <a:lumMod val="75000"/>
                  </a:schemeClr>
                </a:solidFill>
                <a:latin typeface="Arial Black" panose="020B0A04020102020204" pitchFamily="34" charset="0"/>
                <a:ea typeface="EB Garamond" panose="00000500000000000000" pitchFamily="2" charset="0"/>
              </a:rPr>
              <a:t> </a:t>
            </a:r>
          </a:p>
          <a:p>
            <a:r>
              <a:rPr lang="en-US" sz="1800" b="1" dirty="0">
                <a:solidFill>
                  <a:schemeClr val="tx2">
                    <a:lumMod val="75000"/>
                  </a:schemeClr>
                </a:solidFill>
                <a:latin typeface="Arial" panose="020B0604020202020204" pitchFamily="34" charset="0"/>
                <a:ea typeface="EB Garamond" panose="00000500000000000000" pitchFamily="2" charset="0"/>
                <a:cs typeface="Arial" panose="020B0604020202020204" pitchFamily="34" charset="0"/>
              </a:rPr>
              <a:t>         </a:t>
            </a:r>
            <a:r>
              <a:rPr lang="en-US" dirty="0">
                <a:latin typeface="Arial" panose="020B0604020202020204" pitchFamily="34" charset="0"/>
                <a:cs typeface="Arial" panose="020B0604020202020204" pitchFamily="34" charset="0"/>
              </a:rPr>
              <a:t>The meeting scheduler system is an application for scheduling meetings. It allows the users to easily, efficiently, and precisely schedule meetings and help solve any conflict that might arise. </a:t>
            </a:r>
          </a:p>
          <a:p>
            <a:endParaRPr lang="en-US" sz="1600" b="1" dirty="0">
              <a:solidFill>
                <a:schemeClr val="tx2">
                  <a:lumMod val="75000"/>
                </a:schemeClr>
              </a:solidFill>
              <a:latin typeface="EB Garamond" panose="020B0604020202020204" pitchFamily="2" charset="0"/>
              <a:ea typeface="EB Garamond" panose="020B0604020202020204" pitchFamily="2" charset="0"/>
              <a:cs typeface="Ebrima" panose="02000000000000000000" pitchFamily="2" charset="0"/>
            </a:endParaRPr>
          </a:p>
        </p:txBody>
      </p:sp>
    </p:spTree>
    <p:extLst>
      <p:ext uri="{BB962C8B-B14F-4D97-AF65-F5344CB8AC3E}">
        <p14:creationId xmlns:p14="http://schemas.microsoft.com/office/powerpoint/2010/main" val="1142696650"/>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391</TotalTime>
  <Words>1286</Words>
  <Application>Microsoft Office PowerPoint</Application>
  <PresentationFormat>On-screen Show (16:9)</PresentationFormat>
  <Paragraphs>103</Paragraphs>
  <Slides>13</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EB Garamond Medium</vt:lpstr>
      <vt:lpstr>Noto Sans Symbols</vt:lpstr>
      <vt:lpstr>Public Sans</vt:lpstr>
      <vt:lpstr>arial</vt:lpstr>
      <vt:lpstr>Arial Black</vt:lpstr>
      <vt:lpstr>EB Garamond</vt:lpstr>
      <vt:lpstr>arial</vt:lpstr>
      <vt:lpstr>Calibri</vt:lpstr>
      <vt:lpstr>Simple Light</vt:lpstr>
      <vt:lpstr>PowerPoint Presentation</vt:lpstr>
      <vt:lpstr>CALENDAR SHEDULAR  APPLICATION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varshaa thin</cp:lastModifiedBy>
  <cp:revision>13</cp:revision>
  <dcterms:created xsi:type="dcterms:W3CDTF">2020-08-13T11:21:46Z</dcterms:created>
  <dcterms:modified xsi:type="dcterms:W3CDTF">2023-03-09T04:22:31Z</dcterms:modified>
</cp:coreProperties>
</file>